
<file path=[Content_Types].xml><?xml version="1.0" encoding="utf-8"?>
<Types xmlns="http://schemas.openxmlformats.org/package/2006/content-types">
  <Override PartName="/ppt/slideMasters/slideMaster3.xml" ContentType="application/vnd.openxmlformats-officedocument.presentationml.slideMaster+xml"/>
  <Override PartName="/ppt/slideLayouts/slideLayout39.xml" ContentType="application/vnd.openxmlformats-officedocument.presentationml.slideLayout+xml"/>
  <Override PartName="/ppt/slideLayouts/slideLayout57.xml" ContentType="application/vnd.openxmlformats-officedocument.presentationml.slideLayout+xml"/>
  <Override PartName="/ppt/theme/theme5.xml" ContentType="application/vnd.openxmlformats-officedocument.them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46.xml" ContentType="application/vnd.openxmlformats-officedocument.presentationml.slideLayout+xml"/>
  <Override PartName="/ppt/slideLayouts/slideLayout64.xml" ContentType="application/vnd.openxmlformats-officedocument.presentationml.slideLayout+xml"/>
  <Override PartName="/ppt/slideLayouts/slideLayout75.xml" ContentType="application/vnd.openxmlformats-officedocument.presentationml.slideLayout+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53.xml" ContentType="application/vnd.openxmlformats-officedocument.presentationml.slideLayout+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Default Extension="fntdata" ContentType="application/x-fontdata"/>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slideLayouts/slideLayout60.xml" ContentType="application/vnd.openxmlformats-officedocument.presentationml.slideLayout+xml"/>
  <Override PartName="/ppt/slideLayouts/slideLayout71.xml" ContentType="application/vnd.openxmlformats-officedocument.presentationml.slideLayout+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Masters/slideMaster6.xml" ContentType="application/vnd.openxmlformats-officedocument.presentationml.slideMaster+xml"/>
  <Override PartName="/ppt/theme/theme8.xml" ContentType="application/vnd.openxmlformats-officedocument.theme+xml"/>
  <Override PartName="/ppt/slideMasters/slideMaster4.xml" ContentType="application/vnd.openxmlformats-officedocument.presentationml.slideMaster+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Layouts/slideLayout69.xml" ContentType="application/vnd.openxmlformats-officedocument.presentationml.slideLayout+xml"/>
  <Override PartName="/ppt/theme/theme6.xml" ContentType="application/vnd.openxmlformats-officedocument.them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slideLayouts/slideLayout38.xml" ContentType="application/vnd.openxmlformats-officedocument.presentationml.slideLayout+xml"/>
  <Override PartName="/ppt/slideLayouts/slideLayout49.xml" ContentType="application/vnd.openxmlformats-officedocument.presentationml.slideLayout+xml"/>
  <Override PartName="/ppt/theme/theme4.xml" ContentType="application/vnd.openxmlformats-officedocument.theme+xml"/>
  <Override PartName="/ppt/slideLayouts/slideLayout58.xml" ContentType="application/vnd.openxmlformats-officedocument.presentationml.slideLayout+xml"/>
  <Override PartName="/ppt/slideLayouts/slideLayout6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slideLayouts/slideLayout36.xml" ContentType="application/vnd.openxmlformats-officedocument.presentationml.slideLayout+xml"/>
  <Override PartName="/ppt/slideLayouts/slideLayout45.xml" ContentType="application/vnd.openxmlformats-officedocument.presentationml.slideLayout+xml"/>
  <Override PartName="/ppt/slideLayouts/slideLayout47.xml" ContentType="application/vnd.openxmlformats-officedocument.presentationml.slideLayout+xml"/>
  <Override PartName="/ppt/slideLayouts/slideLayout56.xml" ContentType="application/vnd.openxmlformats-officedocument.presentationml.slideLayout+xml"/>
  <Override PartName="/ppt/slideLayouts/slideLayout65.xml" ContentType="application/vnd.openxmlformats-officedocument.presentationml.slideLayout+xml"/>
  <Override PartName="/ppt/slideLayouts/slideLayout74.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63.xml" ContentType="application/vnd.openxmlformats-officedocument.presentationml.slideLayout+xml"/>
  <Override PartName="/ppt/slideLayouts/slideLayout72.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61.xml" ContentType="application/vnd.openxmlformats-officedocument.presentationml.slideLayout+xml"/>
  <Override PartName="/ppt/slideLayouts/slideLayout70.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50.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Masters/slideMaster5.xml" ContentType="application/vnd.openxmlformats-officedocument.presentationml.slideMaster+xml"/>
  <Override PartName="/ppt/slides/slide8.xml" ContentType="application/vnd.openxmlformats-officedocument.presentationml.slide+xml"/>
  <Override PartName="/ppt/handoutMasters/handoutMaster1.xml" ContentType="application/vnd.openxmlformats-officedocument.presentationml.handoutMaster+xml"/>
  <Override PartName="/ppt/slideLayouts/slideLayout59.xml" ContentType="application/vnd.openxmlformats-officedocument.presentationml.slideLayout+xml"/>
  <Override PartName="/ppt/slideLayouts/slideLayout68.xml" ContentType="application/vnd.openxmlformats-officedocument.presentationml.slideLayout+xml"/>
  <Override PartName="/ppt/theme/theme7.xml" ContentType="application/vnd.openxmlformats-officedocument.them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Layouts/slideLayout66.xml" ContentType="application/vnd.openxmlformats-officedocument.presentationml.slideLayout+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slideLayouts/slideLayout55.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Override PartName="/ppt/slideLayouts/slideLayout73.xml" ContentType="application/vnd.openxmlformats-officedocument.presentationml.slideLayout+xml"/>
  <Default Extension="rels" ContentType="application/vnd.openxmlformats-package.relationships+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s/slide12.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p:sldMasterIdLst>
    <p:sldMasterId id="2147483706" r:id="rId1"/>
    <p:sldMasterId id="2147483775" r:id="rId2"/>
    <p:sldMasterId id="2147483763" r:id="rId3"/>
    <p:sldMasterId id="2147483734" r:id="rId4"/>
    <p:sldMasterId id="2147483720" r:id="rId5"/>
    <p:sldMasterId id="2147483750" r:id="rId6"/>
  </p:sldMasterIdLst>
  <p:notesMasterIdLst>
    <p:notesMasterId r:id="rId28"/>
  </p:notesMasterIdLst>
  <p:handoutMasterIdLst>
    <p:handoutMasterId r:id="rId29"/>
  </p:handoutMasterIdLst>
  <p:sldIdLst>
    <p:sldId id="342" r:id="rId7"/>
    <p:sldId id="305" r:id="rId8"/>
    <p:sldId id="306" r:id="rId9"/>
    <p:sldId id="308" r:id="rId10"/>
    <p:sldId id="279" r:id="rId11"/>
    <p:sldId id="278" r:id="rId12"/>
    <p:sldId id="330" r:id="rId13"/>
    <p:sldId id="343" r:id="rId14"/>
    <p:sldId id="352" r:id="rId15"/>
    <p:sldId id="310" r:id="rId16"/>
    <p:sldId id="332" r:id="rId17"/>
    <p:sldId id="354" r:id="rId18"/>
    <p:sldId id="346" r:id="rId19"/>
    <p:sldId id="347" r:id="rId20"/>
    <p:sldId id="349" r:id="rId21"/>
    <p:sldId id="337" r:id="rId22"/>
    <p:sldId id="357" r:id="rId23"/>
    <p:sldId id="356" r:id="rId24"/>
    <p:sldId id="339" r:id="rId25"/>
    <p:sldId id="351" r:id="rId26"/>
    <p:sldId id="340" r:id="rId27"/>
  </p:sldIdLst>
  <p:sldSz cx="9144000" cy="6858000" type="screen4x3"/>
  <p:notesSz cx="6858000" cy="9144000"/>
  <p:embeddedFontLst>
    <p:embeddedFont>
      <p:font typeface="Calibri" pitchFamily="34" charset="0"/>
      <p:regular r:id="rId30"/>
      <p:bold r:id="rId31"/>
      <p:italic r:id="rId32"/>
      <p:boldItalic r:id="rId33"/>
    </p:embeddedFont>
    <p:embeddedFont>
      <p:font typeface="Arial Unicode MS" pitchFamily="34" charset="-122"/>
      <p:regular r:id="rId34"/>
    </p:embeddedFont>
    <p:embeddedFont>
      <p:font typeface="Segoe UI" pitchFamily="34" charset="0"/>
      <p:regular r:id="rId35"/>
      <p:bold r:id="rId36"/>
      <p:italic r:id="rId37"/>
      <p:boldItalic r:id="rId38"/>
    </p:embeddedFont>
    <p:embeddedFont>
      <p:font typeface="Verdana" pitchFamily="34" charset="0"/>
      <p:regular r:id="rId39"/>
      <p:bold r:id="rId40"/>
      <p:italic r:id="rId41"/>
      <p:boldItalic r:id="rId42"/>
    </p:embeddedFont>
    <p:embeddedFont>
      <p:font typeface="Segoe UI Semibold" charset="0"/>
      <p:bold r:id="rId43"/>
      <p:boldItalic r:id="rId44"/>
    </p:embeddedFont>
    <p:embeddedFont>
      <p:font typeface="微软雅黑" pitchFamily="34" charset="-122"/>
      <p:regular r:id="rId45"/>
      <p:bold r:id="rId46"/>
    </p:embeddedFont>
    <p:embeddedFont>
      <p:font typeface="Wingdings 2" pitchFamily="18" charset="2"/>
      <p:regular r:id="rId47"/>
    </p:embeddedFont>
    <p:embeddedFont>
      <p:font typeface="幼圆" pitchFamily="49" charset="-122"/>
      <p:regular r:id="rId48"/>
    </p:embeddedFont>
    <p:embeddedFont>
      <p:font typeface="Microsoft Sans Serif" pitchFamily="34" charset="0"/>
      <p:regular r:id="rId49"/>
    </p:embeddedFont>
  </p:embeddedFontLst>
  <p:defaultTextStyle>
    <a:defPPr>
      <a:defRPr lang="en-US"/>
    </a:defPPr>
    <a:lvl1pPr algn="l" rtl="0" fontAlgn="base">
      <a:spcBef>
        <a:spcPct val="0"/>
      </a:spcBef>
      <a:spcAft>
        <a:spcPct val="0"/>
      </a:spcAft>
      <a:defRPr sz="2400" i="1" kern="1200">
        <a:solidFill>
          <a:schemeClr val="tx1"/>
        </a:solidFill>
        <a:latin typeface="Arial" charset="0"/>
        <a:ea typeface="宋体" charset="-122"/>
        <a:cs typeface="+mn-cs"/>
      </a:defRPr>
    </a:lvl1pPr>
    <a:lvl2pPr marL="457200" algn="l" rtl="0" fontAlgn="base">
      <a:spcBef>
        <a:spcPct val="0"/>
      </a:spcBef>
      <a:spcAft>
        <a:spcPct val="0"/>
      </a:spcAft>
      <a:defRPr sz="2400" i="1" kern="1200">
        <a:solidFill>
          <a:schemeClr val="tx1"/>
        </a:solidFill>
        <a:latin typeface="Arial" charset="0"/>
        <a:ea typeface="宋体" charset="-122"/>
        <a:cs typeface="+mn-cs"/>
      </a:defRPr>
    </a:lvl2pPr>
    <a:lvl3pPr marL="914400" algn="l" rtl="0" fontAlgn="base">
      <a:spcBef>
        <a:spcPct val="0"/>
      </a:spcBef>
      <a:spcAft>
        <a:spcPct val="0"/>
      </a:spcAft>
      <a:defRPr sz="2400" i="1" kern="1200">
        <a:solidFill>
          <a:schemeClr val="tx1"/>
        </a:solidFill>
        <a:latin typeface="Arial" charset="0"/>
        <a:ea typeface="宋体" charset="-122"/>
        <a:cs typeface="+mn-cs"/>
      </a:defRPr>
    </a:lvl3pPr>
    <a:lvl4pPr marL="1371600" algn="l" rtl="0" fontAlgn="base">
      <a:spcBef>
        <a:spcPct val="0"/>
      </a:spcBef>
      <a:spcAft>
        <a:spcPct val="0"/>
      </a:spcAft>
      <a:defRPr sz="2400" i="1" kern="1200">
        <a:solidFill>
          <a:schemeClr val="tx1"/>
        </a:solidFill>
        <a:latin typeface="Arial" charset="0"/>
        <a:ea typeface="宋体" charset="-122"/>
        <a:cs typeface="+mn-cs"/>
      </a:defRPr>
    </a:lvl4pPr>
    <a:lvl5pPr marL="1828800" algn="l" rtl="0" fontAlgn="base">
      <a:spcBef>
        <a:spcPct val="0"/>
      </a:spcBef>
      <a:spcAft>
        <a:spcPct val="0"/>
      </a:spcAft>
      <a:defRPr sz="2400" i="1" kern="1200">
        <a:solidFill>
          <a:schemeClr val="tx1"/>
        </a:solidFill>
        <a:latin typeface="Arial" charset="0"/>
        <a:ea typeface="宋体" charset="-122"/>
        <a:cs typeface="+mn-cs"/>
      </a:defRPr>
    </a:lvl5pPr>
    <a:lvl6pPr marL="2286000" algn="l" defTabSz="914400" rtl="0" eaLnBrk="1" latinLnBrk="0" hangingPunct="1">
      <a:defRPr sz="2400" i="1" kern="1200">
        <a:solidFill>
          <a:schemeClr val="tx1"/>
        </a:solidFill>
        <a:latin typeface="Arial" charset="0"/>
        <a:ea typeface="宋体" charset="-122"/>
        <a:cs typeface="+mn-cs"/>
      </a:defRPr>
    </a:lvl6pPr>
    <a:lvl7pPr marL="2743200" algn="l" defTabSz="914400" rtl="0" eaLnBrk="1" latinLnBrk="0" hangingPunct="1">
      <a:defRPr sz="2400" i="1" kern="1200">
        <a:solidFill>
          <a:schemeClr val="tx1"/>
        </a:solidFill>
        <a:latin typeface="Arial" charset="0"/>
        <a:ea typeface="宋体" charset="-122"/>
        <a:cs typeface="+mn-cs"/>
      </a:defRPr>
    </a:lvl7pPr>
    <a:lvl8pPr marL="3200400" algn="l" defTabSz="914400" rtl="0" eaLnBrk="1" latinLnBrk="0" hangingPunct="1">
      <a:defRPr sz="2400" i="1" kern="1200">
        <a:solidFill>
          <a:schemeClr val="tx1"/>
        </a:solidFill>
        <a:latin typeface="Arial" charset="0"/>
        <a:ea typeface="宋体" charset="-122"/>
        <a:cs typeface="+mn-cs"/>
      </a:defRPr>
    </a:lvl8pPr>
    <a:lvl9pPr marL="3657600" algn="l" defTabSz="914400" rtl="0" eaLnBrk="1" latinLnBrk="0" hangingPunct="1">
      <a:defRPr sz="2400" i="1" kern="1200">
        <a:solidFill>
          <a:schemeClr val="tx1"/>
        </a:solidFill>
        <a:latin typeface="Arial" charset="0"/>
        <a:ea typeface="宋体"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AA906"/>
    <a:srgbClr val="E63C1A"/>
    <a:srgbClr val="FF0000"/>
    <a:srgbClr val="0000FF"/>
    <a:srgbClr val="52E54B"/>
    <a:srgbClr val="339933"/>
    <a:srgbClr val="27D41E"/>
    <a:srgbClr val="96969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2809" autoAdjust="0"/>
    <p:restoredTop sz="94635" autoAdjust="0"/>
  </p:normalViewPr>
  <p:slideViewPr>
    <p:cSldViewPr>
      <p:cViewPr varScale="1">
        <p:scale>
          <a:sx n="84" d="100"/>
          <a:sy n="84" d="100"/>
        </p:scale>
        <p:origin x="-1116" y="-78"/>
      </p:cViewPr>
      <p:guideLst>
        <p:guide orient="horz" pos="2160"/>
        <p:guide pos="2880"/>
      </p:guideLst>
    </p:cSldViewPr>
  </p:slideViewPr>
  <p:outlineViewPr>
    <p:cViewPr>
      <p:scale>
        <a:sx n="33" d="100"/>
        <a:sy n="33" d="100"/>
      </p:scale>
      <p:origin x="0" y="6270"/>
    </p:cViewPr>
  </p:outlineViewPr>
  <p:notesTextViewPr>
    <p:cViewPr>
      <p:scale>
        <a:sx n="1" d="1"/>
        <a:sy n="1" d="1"/>
      </p:scale>
      <p:origin x="0" y="0"/>
    </p:cViewPr>
  </p:notesTextViewPr>
  <p:notesViewPr>
    <p:cSldViewPr>
      <p:cViewPr varScale="1">
        <p:scale>
          <a:sx n="67" d="100"/>
          <a:sy n="67" d="100"/>
        </p:scale>
        <p:origin x="-3360" y="-108"/>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font" Target="fonts/font10.fntdata"/><Relationship Id="rId3" Type="http://schemas.openxmlformats.org/officeDocument/2006/relationships/slideMaster" Target="slideMasters/slideMaster3.xml"/><Relationship Id="rId21" Type="http://schemas.openxmlformats.org/officeDocument/2006/relationships/slide" Target="slides/slide15.xml"/><Relationship Id="rId34" Type="http://schemas.openxmlformats.org/officeDocument/2006/relationships/font" Target="fonts/font5.fntdata"/><Relationship Id="rId42" Type="http://schemas.openxmlformats.org/officeDocument/2006/relationships/font" Target="fonts/font13.fntdata"/><Relationship Id="rId47" Type="http://schemas.openxmlformats.org/officeDocument/2006/relationships/font" Target="fonts/font18.fntdata"/><Relationship Id="rId50" Type="http://schemas.openxmlformats.org/officeDocument/2006/relationships/presProps" Target="pres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font" Target="fonts/font4.fntdata"/><Relationship Id="rId38" Type="http://schemas.openxmlformats.org/officeDocument/2006/relationships/font" Target="fonts/font9.fntdata"/><Relationship Id="rId46" Type="http://schemas.openxmlformats.org/officeDocument/2006/relationships/font" Target="fonts/font17.fntdata"/><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handoutMaster" Target="handoutMasters/handoutMaster1.xml"/><Relationship Id="rId41" Type="http://schemas.openxmlformats.org/officeDocument/2006/relationships/font" Target="fonts/font12.fntdata"/><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font" Target="fonts/font3.fntdata"/><Relationship Id="rId37" Type="http://schemas.openxmlformats.org/officeDocument/2006/relationships/font" Target="fonts/font8.fntdata"/><Relationship Id="rId40" Type="http://schemas.openxmlformats.org/officeDocument/2006/relationships/font" Target="fonts/font11.fntdata"/><Relationship Id="rId45" Type="http://schemas.openxmlformats.org/officeDocument/2006/relationships/font" Target="fonts/font16.fntdata"/><Relationship Id="rId53"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notesMaster" Target="notesMasters/notesMaster1.xml"/><Relationship Id="rId36" Type="http://schemas.openxmlformats.org/officeDocument/2006/relationships/font" Target="fonts/font7.fntdata"/><Relationship Id="rId49" Type="http://schemas.openxmlformats.org/officeDocument/2006/relationships/font" Target="fonts/font20.fntdata"/><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font" Target="fonts/font2.fntdata"/><Relationship Id="rId44" Type="http://schemas.openxmlformats.org/officeDocument/2006/relationships/font" Target="fonts/font15.fntdata"/><Relationship Id="rId52"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font" Target="fonts/font1.fntdata"/><Relationship Id="rId35" Type="http://schemas.openxmlformats.org/officeDocument/2006/relationships/font" Target="fonts/font6.fntdata"/><Relationship Id="rId43" Type="http://schemas.openxmlformats.org/officeDocument/2006/relationships/font" Target="fonts/font14.fntdata"/><Relationship Id="rId48" Type="http://schemas.openxmlformats.org/officeDocument/2006/relationships/font" Target="fonts/font19.fntdata"/><Relationship Id="rId8" Type="http://schemas.openxmlformats.org/officeDocument/2006/relationships/slide" Target="slides/slide2.xml"/><Relationship Id="rId51"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0658" name="Rectangle 2"/>
          <p:cNvSpPr>
            <a:spLocks noGrp="1" noChangeArrowheads="1"/>
          </p:cNvSpPr>
          <p:nvPr>
            <p:ph type="hdr" sz="quarter"/>
          </p:nvPr>
        </p:nvSpPr>
        <p:spPr bwMode="auto">
          <a:xfrm>
            <a:off x="0" y="0"/>
            <a:ext cx="29718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defRPr sz="1200" i="0">
                <a:ea typeface="+mn-ea"/>
              </a:defRPr>
            </a:lvl1pPr>
          </a:lstStyle>
          <a:p>
            <a:pPr>
              <a:defRPr/>
            </a:pPr>
            <a:endParaRPr lang="en-US" altLang="zh-CN"/>
          </a:p>
        </p:txBody>
      </p:sp>
      <p:sp>
        <p:nvSpPr>
          <p:cNvPr id="70659" name="Rectangle 3"/>
          <p:cNvSpPr>
            <a:spLocks noGrp="1" noChangeArrowheads="1"/>
          </p:cNvSpPr>
          <p:nvPr>
            <p:ph type="dt" sz="quarter" idx="1"/>
          </p:nvPr>
        </p:nvSpPr>
        <p:spPr bwMode="auto">
          <a:xfrm>
            <a:off x="3884613" y="0"/>
            <a:ext cx="29718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a:defRPr sz="1200" i="0">
                <a:ea typeface="+mn-ea"/>
              </a:defRPr>
            </a:lvl1pPr>
          </a:lstStyle>
          <a:p>
            <a:pPr>
              <a:defRPr/>
            </a:pPr>
            <a:endParaRPr lang="en-US" altLang="zh-CN"/>
          </a:p>
        </p:txBody>
      </p:sp>
      <p:sp>
        <p:nvSpPr>
          <p:cNvPr id="70660" name="Rectangle 4"/>
          <p:cNvSpPr>
            <a:spLocks noGrp="1" noChangeArrowheads="1"/>
          </p:cNvSpPr>
          <p:nvPr>
            <p:ph type="ftr" sz="quarter" idx="2"/>
          </p:nvPr>
        </p:nvSpPr>
        <p:spPr bwMode="auto">
          <a:xfrm>
            <a:off x="0" y="8685213"/>
            <a:ext cx="29718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defRPr sz="1200" i="0">
                <a:ea typeface="+mn-ea"/>
              </a:defRPr>
            </a:lvl1pPr>
          </a:lstStyle>
          <a:p>
            <a:pPr>
              <a:defRPr/>
            </a:pPr>
            <a:endParaRPr lang="en-US" altLang="zh-CN"/>
          </a:p>
        </p:txBody>
      </p:sp>
      <p:sp>
        <p:nvSpPr>
          <p:cNvPr id="70661" name="Rectangle 5"/>
          <p:cNvSpPr>
            <a:spLocks noGrp="1" noChangeArrowheads="1"/>
          </p:cNvSpPr>
          <p:nvPr>
            <p:ph type="sldNum" sz="quarter" idx="3"/>
          </p:nvPr>
        </p:nvSpPr>
        <p:spPr bwMode="auto">
          <a:xfrm>
            <a:off x="3884613" y="8685213"/>
            <a:ext cx="29718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r">
              <a:defRPr sz="1200" i="0">
                <a:ea typeface="+mn-ea"/>
              </a:defRPr>
            </a:lvl1pPr>
          </a:lstStyle>
          <a:p>
            <a:pPr>
              <a:defRPr/>
            </a:pPr>
            <a:fld id="{640B853F-B06A-4F1B-B43B-5CED32CC0754}" type="slidenum">
              <a:rPr lang="en-US" altLang="zh-CN"/>
              <a:pPr>
                <a:defRPr/>
              </a:pPr>
              <a:t>‹#›</a:t>
            </a:fld>
            <a:endParaRPr lang="en-US" altLang="zh-CN"/>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661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i="0"/>
            </a:lvl1pPr>
          </a:lstStyle>
          <a:p>
            <a:pPr>
              <a:defRPr/>
            </a:pPr>
            <a:endParaRPr lang="zh-CN" altLang="en-US"/>
          </a:p>
        </p:txBody>
      </p:sp>
      <p:sp>
        <p:nvSpPr>
          <p:cNvPr id="19661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i="0"/>
            </a:lvl1pPr>
          </a:lstStyle>
          <a:p>
            <a:pPr>
              <a:defRPr/>
            </a:pPr>
            <a:fld id="{3034C18F-6226-4DFC-9CE5-1E40FD0B1EA6}" type="datetimeFigureOut">
              <a:rPr lang="zh-CN" altLang="en-US"/>
              <a:pPr>
                <a:defRPr/>
              </a:pPr>
              <a:t>2015/11/26</a:t>
            </a:fld>
            <a:endParaRPr lang="en-US" altLang="zh-CN"/>
          </a:p>
        </p:txBody>
      </p:sp>
      <p:sp>
        <p:nvSpPr>
          <p:cNvPr id="8397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9661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19661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i="0"/>
            </a:lvl1pPr>
          </a:lstStyle>
          <a:p>
            <a:pPr>
              <a:defRPr/>
            </a:pPr>
            <a:endParaRPr lang="en-US" altLang="zh-CN"/>
          </a:p>
        </p:txBody>
      </p:sp>
      <p:sp>
        <p:nvSpPr>
          <p:cNvPr id="19661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i="0"/>
            </a:lvl1pPr>
          </a:lstStyle>
          <a:p>
            <a:pPr>
              <a:defRPr/>
            </a:pPr>
            <a:fld id="{B18A13D8-2AC6-470A-BDB1-ADC3D4A73284}" type="slidenum">
              <a:rPr lang="zh-CN" altLang="en-US"/>
              <a:pPr>
                <a:defRPr/>
              </a:pPr>
              <a:t>‹#›</a:t>
            </a:fld>
            <a:endParaRPr lang="en-US" altLang="zh-CN"/>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en.wikipedia.org/wiki/Information" TargetMode="External"/><Relationship Id="rId2" Type="http://schemas.openxmlformats.org/officeDocument/2006/relationships/slide" Target="../slides/slide16.xml"/><Relationship Id="rId1" Type="http://schemas.openxmlformats.org/officeDocument/2006/relationships/notesMaster" Target="../notesMasters/notesMaster1.xml"/><Relationship Id="rId4" Type="http://schemas.openxmlformats.org/officeDocument/2006/relationships/hyperlink" Target="https://en.wikipedia.org/wiki/Market_failure" TargetMode="Externa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1" name="Rectangle 2"/>
          <p:cNvSpPr>
            <a:spLocks noGrp="1" noRot="1" noChangeAspect="1" noChangeArrowheads="1" noTextEdit="1"/>
          </p:cNvSpPr>
          <p:nvPr>
            <p:ph type="sldImg"/>
          </p:nvPr>
        </p:nvSpPr>
        <p:spPr>
          <a:ln/>
        </p:spPr>
      </p:sp>
      <p:sp>
        <p:nvSpPr>
          <p:cNvPr id="97282" name="Rectangle 3"/>
          <p:cNvSpPr>
            <a:spLocks noGrp="1" noChangeArrowheads="1"/>
          </p:cNvSpPr>
          <p:nvPr>
            <p:ph type="body" idx="1"/>
          </p:nvPr>
        </p:nvSpPr>
        <p:spPr>
          <a:noFill/>
          <a:ln/>
        </p:spPr>
        <p:txBody>
          <a:bodyPr/>
          <a:lstStyle/>
          <a:p>
            <a:r>
              <a:rPr lang="en-US" altLang="zh-CN" smtClean="0"/>
              <a:t>Affixiation: prefixiation</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1" name="幻灯片图像占位符 1"/>
          <p:cNvSpPr>
            <a:spLocks noGrp="1" noRot="1" noChangeAspect="1" noTextEdit="1"/>
          </p:cNvSpPr>
          <p:nvPr>
            <p:ph type="sldImg"/>
          </p:nvPr>
        </p:nvSpPr>
        <p:spPr>
          <a:ln/>
        </p:spPr>
      </p:sp>
      <p:sp>
        <p:nvSpPr>
          <p:cNvPr id="102402" name="备注占位符 2"/>
          <p:cNvSpPr>
            <a:spLocks noGrp="1"/>
          </p:cNvSpPr>
          <p:nvPr>
            <p:ph type="body" idx="1"/>
          </p:nvPr>
        </p:nvSpPr>
        <p:spPr>
          <a:noFill/>
          <a:ln/>
        </p:spPr>
        <p:txBody>
          <a:bodyPr/>
          <a:lstStyle/>
          <a:p>
            <a:r>
              <a:rPr lang="en-US" altLang="zh-CN" smtClean="0"/>
              <a:t>The </a:t>
            </a:r>
            <a:r>
              <a:rPr lang="en-US" altLang="zh-CN" smtClean="0">
                <a:solidFill>
                  <a:srgbClr val="FF0000"/>
                </a:solidFill>
              </a:rPr>
              <a:t>market mechanism</a:t>
            </a:r>
            <a:r>
              <a:rPr lang="en-US" altLang="zh-CN" smtClean="0"/>
              <a:t> could accomplish the goal of allocating and rationing out resources o the society among the possible users, therefore, </a:t>
            </a:r>
            <a:r>
              <a:rPr lang="en-US" altLang="zh-CN" smtClean="0">
                <a:solidFill>
                  <a:srgbClr val="FF0000"/>
                </a:solidFill>
              </a:rPr>
              <a:t>there is no  need for </a:t>
            </a:r>
            <a:r>
              <a:rPr lang="en-US" altLang="zh-CN" smtClean="0"/>
              <a:t>any type of </a:t>
            </a:r>
            <a:r>
              <a:rPr lang="en-US" altLang="zh-CN" smtClean="0">
                <a:solidFill>
                  <a:srgbClr val="FF0000"/>
                </a:solidFill>
              </a:rPr>
              <a:t>controlling or intervention </a:t>
            </a:r>
            <a:r>
              <a:rPr lang="en-US" altLang="zh-CN" smtClean="0"/>
              <a:t>in the market.</a:t>
            </a:r>
          </a:p>
          <a:p>
            <a:endParaRPr lang="zh-CN" altLang="en-US" smtClean="0"/>
          </a:p>
        </p:txBody>
      </p:sp>
      <p:sp>
        <p:nvSpPr>
          <p:cNvPr id="102403" name="灯片编号占位符 3"/>
          <p:cNvSpPr>
            <a:spLocks noGrp="1"/>
          </p:cNvSpPr>
          <p:nvPr>
            <p:ph type="sldNum" sz="quarter" idx="5"/>
          </p:nvPr>
        </p:nvSpPr>
        <p:spPr>
          <a:noFill/>
        </p:spPr>
        <p:txBody>
          <a:bodyPr/>
          <a:lstStyle/>
          <a:p>
            <a:fld id="{2064FC59-D263-48E9-BA40-E18244E81CF8}" type="slidenum">
              <a:rPr lang="zh-CN" altLang="en-US" smtClean="0"/>
              <a:pPr/>
              <a:t>15</a:t>
            </a:fld>
            <a:endParaRPr lang="en-US" altLang="zh-CN"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49" name="Rectangle 2"/>
          <p:cNvSpPr>
            <a:spLocks noGrp="1" noRot="1" noChangeAspect="1" noChangeArrowheads="1" noTextEdit="1"/>
          </p:cNvSpPr>
          <p:nvPr>
            <p:ph type="sldImg"/>
          </p:nvPr>
        </p:nvSpPr>
        <p:spPr>
          <a:ln/>
        </p:spPr>
      </p:sp>
      <p:sp>
        <p:nvSpPr>
          <p:cNvPr id="104450" name="Rectangle 3"/>
          <p:cNvSpPr>
            <a:spLocks noGrp="1" noChangeArrowheads="1"/>
          </p:cNvSpPr>
          <p:nvPr>
            <p:ph type="body" idx="1"/>
          </p:nvPr>
        </p:nvSpPr>
        <p:spPr>
          <a:noFill/>
          <a:ln/>
        </p:spPr>
        <p:txBody>
          <a:bodyPr/>
          <a:lstStyle/>
          <a:p>
            <a:r>
              <a:rPr lang="en-US" altLang="zh-CN" smtClean="0"/>
              <a:t>Monopoly: agent in a market can gain market power, allowing them to block other mutually beneficial gains from trade from occurring. This can lead to inefficiency due to imperfect competition, if the agent does not implement perfect price discrimination. The monopoly will use its market power to restrict output below the quantity to keep the price and profit high. This will depend on whether it will be unaddressed by policy or whether competitive or technological change will undermine it.</a:t>
            </a:r>
          </a:p>
          <a:p>
            <a:r>
              <a:rPr lang="en-US" altLang="zh-CN" smtClean="0"/>
              <a:t>in transactions where one party has more or better </a:t>
            </a:r>
            <a:r>
              <a:rPr lang="en-US" altLang="zh-CN" smtClean="0">
                <a:hlinkClick r:id="rId3" action="ppaction://hlinkfile" tooltip="Information"/>
              </a:rPr>
              <a:t>information</a:t>
            </a:r>
            <a:r>
              <a:rPr lang="en-US" altLang="zh-CN" smtClean="0"/>
              <a:t> than the other. This creates an imbalance of power in transactions, which can sometimes cause the transactions to go awry, a kind of </a:t>
            </a:r>
            <a:r>
              <a:rPr lang="en-US" altLang="zh-CN" smtClean="0">
                <a:hlinkClick r:id="rId4" action="ppaction://hlinkfile" tooltip="Market failure"/>
              </a:rPr>
              <a:t>market failure</a:t>
            </a:r>
            <a:r>
              <a:rPr lang="en-US" altLang="zh-CN" smtClean="0"/>
              <a:t> in the worst case.</a:t>
            </a:r>
          </a:p>
          <a:p>
            <a:endParaRPr lang="zh-CN" alt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5" name="幻灯片图像占位符 1"/>
          <p:cNvSpPr>
            <a:spLocks noGrp="1" noRot="1" noChangeAspect="1"/>
          </p:cNvSpPr>
          <p:nvPr>
            <p:ph type="sldImg"/>
          </p:nvPr>
        </p:nvSpPr>
        <p:spPr>
          <a:ln/>
        </p:spPr>
      </p:sp>
      <p:sp>
        <p:nvSpPr>
          <p:cNvPr id="108546" name="备注占位符 2"/>
          <p:cNvSpPr>
            <a:spLocks noGrp="1"/>
          </p:cNvSpPr>
          <p:nvPr>
            <p:ph type="body" idx="1"/>
          </p:nvPr>
        </p:nvSpPr>
        <p:spPr>
          <a:noFill/>
          <a:ln/>
        </p:spPr>
        <p:txBody>
          <a:bodyPr/>
          <a:lstStyle/>
          <a:p>
            <a:r>
              <a:rPr lang="en-US" altLang="zh-CN" smtClean="0"/>
              <a:t>However, some types of government policy intervention measures including attempts to correct market failures may also lead to “</a:t>
            </a:r>
            <a:r>
              <a:rPr lang="en-US" altLang="zh-CN" smtClean="0">
                <a:solidFill>
                  <a:srgbClr val="FF0000"/>
                </a:solidFill>
              </a:rPr>
              <a:t>government failure</a:t>
            </a:r>
            <a:r>
              <a:rPr lang="en-US" altLang="zh-CN" smtClean="0"/>
              <a:t>” </a:t>
            </a:r>
            <a:endParaRPr lang="zh-CN" altLang="en-US" smtClean="0"/>
          </a:p>
        </p:txBody>
      </p:sp>
      <p:sp>
        <p:nvSpPr>
          <p:cNvPr id="108547" name="灯片编号占位符 3"/>
          <p:cNvSpPr>
            <a:spLocks noGrp="1"/>
          </p:cNvSpPr>
          <p:nvPr>
            <p:ph type="sldNum" sz="quarter" idx="5"/>
          </p:nvPr>
        </p:nvSpPr>
        <p:spPr>
          <a:noFill/>
        </p:spPr>
        <p:txBody>
          <a:bodyPr/>
          <a:lstStyle/>
          <a:p>
            <a:fld id="{03D9C56A-47C6-4593-8617-54BC2D2B7CD5}" type="slidenum">
              <a:rPr lang="zh-CN" altLang="en-US" smtClean="0"/>
              <a:pPr/>
              <a:t>19</a:t>
            </a:fld>
            <a:endParaRPr lang="en-US" altLang="zh-CN"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1_Title Slide">
    <p:bg bwMode="lt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55614" y="4665663"/>
            <a:ext cx="7683913" cy="853088"/>
          </a:xfrm>
        </p:spPr>
        <p:txBody>
          <a:bodyPr>
            <a:noAutofit/>
          </a:bodyPr>
          <a:lstStyle>
            <a:lvl1pPr>
              <a:lnSpc>
                <a:spcPct val="90000"/>
              </a:lnSpc>
              <a:defRPr sz="2600">
                <a:gradFill flip="none" rotWithShape="1">
                  <a:gsLst>
                    <a:gs pos="0">
                      <a:schemeClr val="tx2"/>
                    </a:gs>
                    <a:gs pos="86000">
                      <a:schemeClr val="tx2"/>
                    </a:gs>
                  </a:gsLst>
                  <a:lin ang="5400000" scaled="0"/>
                  <a:tileRect/>
                </a:gra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455613" y="6012396"/>
            <a:ext cx="7683914" cy="463255"/>
          </a:xfrm>
        </p:spPr>
        <p:txBody>
          <a:bodyPr>
            <a:noAutofit/>
          </a:bodyPr>
          <a:lstStyle>
            <a:lvl1pPr marL="0" indent="0" algn="l">
              <a:lnSpc>
                <a:spcPct val="90000"/>
              </a:lnSpc>
              <a:spcBef>
                <a:spcPts val="0"/>
              </a:spcBef>
              <a:buNone/>
              <a:defRPr sz="1300" b="1" baseline="0">
                <a:gradFill>
                  <a:gsLst>
                    <a:gs pos="0">
                      <a:schemeClr val="bg2"/>
                    </a:gs>
                    <a:gs pos="86000">
                      <a:schemeClr val="bg2"/>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dirty="0"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Slide Number Placeholder 47"/>
          <p:cNvSpPr>
            <a:spLocks noGrp="1"/>
          </p:cNvSpPr>
          <p:nvPr>
            <p:ph type="sldNum" sz="quarter" idx="10"/>
          </p:nvPr>
        </p:nvSpPr>
        <p:spPr/>
        <p:txBody>
          <a:bodyPr/>
          <a:lstStyle>
            <a:lvl1pPr>
              <a:defRPr/>
            </a:lvl1pPr>
          </a:lstStyle>
          <a:p>
            <a:pPr>
              <a:defRPr/>
            </a:pPr>
            <a:fld id="{9330091F-810F-4890-A6B0-73686F8B1D05}" type="slidenum">
              <a:rPr lang="en-US"/>
              <a:pPr>
                <a:defRPr/>
              </a:pPr>
              <a:t>‹#›</a:t>
            </a:fld>
            <a:r>
              <a:rPr lang="en-US" dirty="0"/>
              <a:t> |</a:t>
            </a:r>
          </a:p>
        </p:txBody>
      </p:sp>
      <p:sp>
        <p:nvSpPr>
          <p:cNvPr id="3" name="Footer Placeholder 52"/>
          <p:cNvSpPr>
            <a:spLocks noGrp="1"/>
          </p:cNvSpPr>
          <p:nvPr>
            <p:ph type="ftr" sz="quarter" idx="11"/>
          </p:nvPr>
        </p:nvSpPr>
        <p:spPr/>
        <p:txBody>
          <a:bodyPr/>
          <a:lstStyle>
            <a:lvl1pPr>
              <a:defRPr/>
            </a:lvl1pPr>
          </a:lstStyle>
          <a:p>
            <a:pPr>
              <a:defRPr/>
            </a:pPr>
            <a:r>
              <a:rPr/>
              <a:t>INSERT PRESENTATION TITLE</a:t>
            </a:r>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Branding Slide">
    <p:bg bwMode="lt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itle 1"/>
          <p:cNvSpPr>
            <a:spLocks noGrp="1"/>
          </p:cNvSpPr>
          <p:nvPr>
            <p:ph type="title"/>
          </p:nvPr>
        </p:nvSpPr>
        <p:spPr>
          <a:xfrm>
            <a:off x="455613" y="2208744"/>
            <a:ext cx="8226425" cy="382058"/>
          </a:xfrm>
        </p:spPr>
        <p:txBody>
          <a:bodyPr>
            <a:normAutofit/>
          </a:bodyPr>
          <a:lstStyle>
            <a:lvl1pPr algn="l" defTabSz="914363" rtl="0" eaLnBrk="1" latinLnBrk="0" hangingPunct="1">
              <a:lnSpc>
                <a:spcPct val="90000"/>
              </a:lnSpc>
              <a:spcBef>
                <a:spcPct val="0"/>
              </a:spcBef>
              <a:buNone/>
              <a:defRPr lang="en-US" sz="1600" b="0" kern="1200" cap="none" spc="-100" baseline="0" dirty="0">
                <a:ln w="3175">
                  <a:noFill/>
                </a:ln>
                <a:gradFill flip="none" rotWithShape="1">
                  <a:gsLst>
                    <a:gs pos="0">
                      <a:schemeClr val="tx2"/>
                    </a:gs>
                    <a:gs pos="86000">
                      <a:schemeClr val="tx2"/>
                    </a:gs>
                  </a:gsLst>
                  <a:lin ang="5400000" scaled="0"/>
                  <a:tileRect/>
                </a:gradFill>
                <a:effectLst/>
                <a:latin typeface="+mj-lt"/>
                <a:ea typeface="+mn-ea"/>
                <a:cs typeface="Arial" charset="0"/>
              </a:defRPr>
            </a:lvl1pPr>
          </a:lstStyle>
          <a:p>
            <a:r>
              <a:rPr lang="en-US" dirty="0" smtClean="0"/>
              <a:t>Click to edit Master title style</a:t>
            </a:r>
            <a:endParaRPr lang="en-US" dirty="0"/>
          </a:p>
        </p:txBody>
      </p:sp>
      <p:sp>
        <p:nvSpPr>
          <p:cNvPr id="7" name="Text Placeholder 6"/>
          <p:cNvSpPr>
            <a:spLocks noGrp="1"/>
          </p:cNvSpPr>
          <p:nvPr>
            <p:ph type="body" sz="quarter" idx="10"/>
          </p:nvPr>
        </p:nvSpPr>
        <p:spPr>
          <a:xfrm>
            <a:off x="457200" y="2819400"/>
            <a:ext cx="8221663" cy="3302000"/>
          </a:xfrm>
        </p:spPr>
        <p:txBody>
          <a:bodyPr/>
          <a:lstStyle>
            <a:lvl1pPr>
              <a:spcBef>
                <a:spcPts val="0"/>
              </a:spcBef>
              <a:defRPr/>
            </a:lvl1pPr>
          </a:lstStyle>
          <a:p>
            <a:pPr lvl="0"/>
            <a:r>
              <a:rPr lang="en-US" dirty="0" smtClean="0"/>
              <a:t>Click to edit Master text styles</a:t>
            </a:r>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flip="none" rotWithShape="1">
                  <a:gsLst>
                    <a:gs pos="417">
                      <a:srgbClr val="FFFFFF"/>
                    </a:gs>
                    <a:gs pos="100000">
                      <a:srgbClr val="FFFFFF"/>
                    </a:gs>
                  </a:gsLst>
                  <a:lin ang="5400000" scaled="0"/>
                  <a:tileRect/>
                </a:gradFill>
              </a:defRPr>
            </a:lvl1pPr>
          </a:lstStyle>
          <a:p>
            <a:r>
              <a:rPr lang="en-US" dirty="0" smtClean="0"/>
              <a:t>Click to edit Master title style</a:t>
            </a:r>
            <a:endParaRPr lang="en-US" dirty="0"/>
          </a:p>
        </p:txBody>
      </p:sp>
      <p:sp>
        <p:nvSpPr>
          <p:cNvPr id="6" name="Text Placeholder 5"/>
          <p:cNvSpPr>
            <a:spLocks noGrp="1"/>
          </p:cNvSpPr>
          <p:nvPr>
            <p:ph type="body" sz="quarter" idx="10"/>
          </p:nvPr>
        </p:nvSpPr>
        <p:spPr bwMode="white">
          <a:xfrm>
            <a:off x="389436" y="1447800"/>
            <a:ext cx="8363938" cy="2000548"/>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417">
                      <a:srgbClr val="FFFFFF"/>
                    </a:gs>
                    <a:gs pos="100000">
                      <a:srgbClr val="FFFFFF"/>
                    </a:gs>
                  </a:gsLst>
                  <a:lin ang="5400000" scaled="0"/>
                </a:gradFill>
              </a:defRPr>
            </a:lvl1pPr>
          </a:lstStyle>
          <a:p>
            <a:r>
              <a:rPr lang="en-US" dirty="0" smtClean="0"/>
              <a:t>Click to edit Master title style</a:t>
            </a:r>
            <a:endParaRPr lang="en-US" dirty="0"/>
          </a:p>
        </p:txBody>
      </p:sp>
      <p:sp>
        <p:nvSpPr>
          <p:cNvPr id="6" name="Text Placeholder 5"/>
          <p:cNvSpPr>
            <a:spLocks noGrp="1"/>
          </p:cNvSpPr>
          <p:nvPr>
            <p:ph type="body" sz="quarter" idx="10"/>
          </p:nvPr>
        </p:nvSpPr>
        <p:spPr bwMode="white">
          <a:xfrm>
            <a:off x="389436" y="1447800"/>
            <a:ext cx="8363938" cy="2000548"/>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p:nvPr>
        </p:nvSpPr>
        <p:spPr>
          <a:xfrm>
            <a:off x="1" y="6238877"/>
            <a:ext cx="9144001" cy="619125"/>
          </a:xfrm>
          <a:solidFill>
            <a:srgbClr val="FFFF99"/>
          </a:solidFill>
        </p:spPr>
        <p:txBody>
          <a:bodyPr lIns="152394" tIns="76197" rIns="152394" bIns="76197" anchor="b" anchorCtr="0">
            <a:noAutofit/>
          </a:bodyPr>
          <a:lstStyle>
            <a:lvl1pPr algn="r">
              <a:buFont typeface="Arial" pitchFamily="34" charset="0"/>
              <a:buNone/>
              <a:defRPr spc="-50" baseline="0">
                <a:gradFill>
                  <a:gsLst>
                    <a:gs pos="0">
                      <a:srgbClr val="000000"/>
                    </a:gs>
                    <a:gs pos="100000">
                      <a:srgbClr val="000000"/>
                    </a:gs>
                  </a:gsLst>
                  <a:lin ang="5400000" scaled="0"/>
                </a:gradFill>
                <a:effectLst/>
                <a:latin typeface="Segoe UI" pitchFamily="34" charset="0"/>
              </a:defRPr>
            </a:lvl1pPr>
          </a:lstStyle>
          <a:p>
            <a:pPr lvl="0"/>
            <a:r>
              <a:rPr lang="en-US" dirty="0" smtClean="0"/>
              <a:t>Click to edit Master text styles</a:t>
            </a:r>
          </a:p>
        </p:txBody>
      </p:sp>
    </p:spTree>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4" name="矩形 6"/>
          <p:cNvSpPr/>
          <p:nvPr userDrawn="1"/>
        </p:nvSpPr>
        <p:spPr bwMode="auto">
          <a:xfrm>
            <a:off x="6858000" y="6286500"/>
            <a:ext cx="1857375" cy="285750"/>
          </a:xfrm>
          <a:prstGeom prst="rect">
            <a:avLst/>
          </a:prstGeom>
          <a:solidFill>
            <a:schemeClr val="bg1"/>
          </a:solidFill>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lIns="91436" tIns="45718" rIns="91436" bIns="45718" anchor="ctr"/>
          <a:lstStyle/>
          <a:p>
            <a:pPr algn="ctr" defTabSz="914099">
              <a:defRPr/>
            </a:pPr>
            <a:endParaRPr lang="zh-CN" altLang="en-US" sz="2000" dirty="0">
              <a:gradFill>
                <a:gsLst>
                  <a:gs pos="0">
                    <a:srgbClr val="FFFFFF"/>
                  </a:gs>
                  <a:gs pos="100000">
                    <a:srgbClr val="FFFFFF"/>
                  </a:gs>
                </a:gsLst>
                <a:lin ang="5400000" scaled="0"/>
              </a:gradFill>
            </a:endParaRPr>
          </a:p>
        </p:txBody>
      </p:sp>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4"/>
          <p:cNvSpPr>
            <a:spLocks noGrp="1" noChangeArrowheads="1"/>
          </p:cNvSpPr>
          <p:nvPr>
            <p:ph type="dt" sz="half" idx="10"/>
          </p:nvPr>
        </p:nvSpPr>
        <p:spPr>
          <a:xfrm>
            <a:off x="457200" y="6562725"/>
            <a:ext cx="1828800" cy="228600"/>
          </a:xfrm>
          <a:prstGeom prst="rect">
            <a:avLst/>
          </a:prstGeom>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p:txBody>
          <a:bodyPr/>
          <a:lstStyle>
            <a:lvl1pPr>
              <a:defRPr/>
            </a:lvl1pPr>
          </a:lstStyle>
          <a:p>
            <a:pPr>
              <a:defRPr/>
            </a:pPr>
            <a:r>
              <a:rPr altLang="zh-CN"/>
              <a:t>www.themegallery.com</a:t>
            </a:r>
          </a:p>
        </p:txBody>
      </p:sp>
      <p:sp>
        <p:nvSpPr>
          <p:cNvPr id="7" name="Rectangle 6"/>
          <p:cNvSpPr>
            <a:spLocks noGrp="1" noChangeArrowheads="1"/>
          </p:cNvSpPr>
          <p:nvPr>
            <p:ph type="sldNum" sz="quarter" idx="12"/>
          </p:nvPr>
        </p:nvSpPr>
        <p:spPr/>
        <p:txBody>
          <a:bodyPr/>
          <a:lstStyle>
            <a:lvl1pPr>
              <a:defRPr>
                <a:latin typeface="Arial" charset="0"/>
                <a:cs typeface="+mn-cs"/>
              </a:defRPr>
            </a:lvl1pPr>
          </a:lstStyle>
          <a:p>
            <a:pPr>
              <a:defRPr/>
            </a:pPr>
            <a:fld id="{17EB5341-2000-4235-8057-E42F4A6C36CB}" type="slidenum">
              <a:rPr lang="en-US" altLang="zh-CN"/>
              <a:pPr>
                <a:defRPr/>
              </a:pPr>
              <a:t>‹#›</a:t>
            </a:fld>
            <a:endParaRPr lang="en-US" altLang="zh-CN"/>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灯片编号占位符 2"/>
          <p:cNvSpPr>
            <a:spLocks noGrp="1"/>
          </p:cNvSpPr>
          <p:nvPr>
            <p:ph type="sldNum" sz="quarter" idx="10"/>
          </p:nvPr>
        </p:nvSpPr>
        <p:spPr/>
        <p:txBody>
          <a:bodyPr/>
          <a:lstStyle>
            <a:lvl1pPr>
              <a:defRPr/>
            </a:lvl1pPr>
          </a:lstStyle>
          <a:p>
            <a:pPr>
              <a:defRPr/>
            </a:pPr>
            <a:fld id="{F1ED02A2-62BC-4FFF-AD68-CADDEBE334D0}" type="slidenum">
              <a:rPr lang="en-US"/>
              <a:pPr>
                <a:defRPr/>
              </a:pPr>
              <a:t>‹#›</a:t>
            </a:fld>
            <a:r>
              <a:rPr lang="en-US"/>
              <a:t> |</a:t>
            </a:r>
            <a:endParaRPr lang="en-US" dirty="0"/>
          </a:p>
        </p:txBody>
      </p:sp>
      <p:sp>
        <p:nvSpPr>
          <p:cNvPr id="4" name="页脚占位符 3"/>
          <p:cNvSpPr>
            <a:spLocks noGrp="1"/>
          </p:cNvSpPr>
          <p:nvPr>
            <p:ph type="ftr" sz="quarter" idx="11"/>
          </p:nvPr>
        </p:nvSpPr>
        <p:spPr/>
        <p:txBody>
          <a:bodyPr/>
          <a:lstStyle>
            <a:lvl1pPr>
              <a:defRPr/>
            </a:lvl1pPr>
          </a:lstStyle>
          <a:p>
            <a:pPr>
              <a:defRPr/>
            </a:pPr>
            <a:r>
              <a:rPr/>
              <a:t>INSERT PRESENTATION TITLE</a:t>
            </a:r>
          </a:p>
        </p:txBody>
      </p:sp>
    </p:spTree>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7503C5F1-57F2-4A61-AAA3-655C882250CC}" type="datetimeFigureOut">
              <a:rPr lang="zh-CN" altLang="en-US"/>
              <a:pPr>
                <a:defRPr/>
              </a:pPr>
              <a:t>2015/11/26</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48CEFC99-7F74-4BFF-95F4-9215EC9B3434}" type="slidenum">
              <a:rPr lang="zh-CN" altLang="en-US"/>
              <a:pPr>
                <a:defRPr/>
              </a:pPr>
              <a:t>‹#›</a:t>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024DFE3C-02DA-4299-B953-F2C9A80D9A27}" type="datetimeFigureOut">
              <a:rPr lang="zh-CN" altLang="en-US"/>
              <a:pPr>
                <a:defRPr/>
              </a:pPr>
              <a:t>2015/11/26</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A79DB905-94F5-4989-A25A-E9ED4D3B7A79}" type="slidenum">
              <a:rPr lang="zh-CN" altLang="en-US"/>
              <a:pPr>
                <a:defRPr/>
              </a:pPr>
              <a:t>‹#›</a:t>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pPr>
              <a:defRPr/>
            </a:pPr>
            <a:fld id="{271CB022-8DBE-4020-9385-DA148C309FB5}" type="datetimeFigureOut">
              <a:rPr lang="zh-CN" altLang="en-US"/>
              <a:pPr>
                <a:defRPr/>
              </a:pPr>
              <a:t>2015/11/26</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FE828768-DD98-42E9-9A68-A2A36C0AF541}" type="slidenum">
              <a:rPr lang="zh-CN" altLang="en-US"/>
              <a:pPr>
                <a:defRPr/>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2_Title Slide">
    <p:bg bwMode="lt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55613" y="1600200"/>
            <a:ext cx="7683913" cy="1523497"/>
          </a:xfrm>
        </p:spPr>
        <p:txBody>
          <a:bodyPr>
            <a:noAutofit/>
          </a:bodyPr>
          <a:lstStyle>
            <a:lvl1pPr>
              <a:lnSpc>
                <a:spcPct val="90000"/>
              </a:lnSpc>
              <a:defRPr sz="2600"/>
            </a:lvl1pPr>
          </a:lstStyle>
          <a:p>
            <a:r>
              <a:rPr lang="en-US" dirty="0" smtClean="0"/>
              <a:t>Click to edit Master title style</a:t>
            </a:r>
            <a:endParaRPr lang="en-US" dirty="0"/>
          </a:p>
        </p:txBody>
      </p:sp>
      <p:sp>
        <p:nvSpPr>
          <p:cNvPr id="3" name="Subtitle 2"/>
          <p:cNvSpPr>
            <a:spLocks noGrp="1"/>
          </p:cNvSpPr>
          <p:nvPr>
            <p:ph type="subTitle" idx="1"/>
          </p:nvPr>
        </p:nvSpPr>
        <p:spPr>
          <a:xfrm>
            <a:off x="455613" y="6010737"/>
            <a:ext cx="7683914" cy="549876"/>
          </a:xfrm>
        </p:spPr>
        <p:txBody>
          <a:bodyPr>
            <a:noAutofit/>
          </a:bodyPr>
          <a:lstStyle>
            <a:lvl1pPr marL="0" indent="0" algn="l" defTabSz="914363" rtl="0" eaLnBrk="1" latinLnBrk="0" hangingPunct="1">
              <a:lnSpc>
                <a:spcPct val="90000"/>
              </a:lnSpc>
              <a:spcBef>
                <a:spcPts val="0"/>
              </a:spcBef>
              <a:buSzPct val="90000"/>
              <a:buFontTx/>
              <a:buNone/>
              <a:defRPr lang="en-US" sz="1300" b="1" kern="1200" baseline="0" dirty="0">
                <a:gradFill>
                  <a:gsLst>
                    <a:gs pos="0">
                      <a:schemeClr val="bg2"/>
                    </a:gs>
                    <a:gs pos="86000">
                      <a:schemeClr val="bg2"/>
                    </a:gs>
                  </a:gsLst>
                  <a:lin ang="5400000" scaled="0"/>
                </a:gradFill>
                <a:latin typeface="Segoe UI Semibold" pitchFamily="34" charset="0"/>
                <a:ea typeface="+mn-ea"/>
                <a:cs typeface="+mn-cs"/>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dirty="0" smtClean="0"/>
              <a:t>Click to edit Master subtitle style</a:t>
            </a:r>
            <a:endParaRPr lang="en-US" dirty="0"/>
          </a:p>
        </p:txBody>
      </p:sp>
    </p:spTree>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3"/>
          <p:cNvSpPr>
            <a:spLocks noGrp="1"/>
          </p:cNvSpPr>
          <p:nvPr>
            <p:ph type="dt" sz="half" idx="10"/>
          </p:nvPr>
        </p:nvSpPr>
        <p:spPr/>
        <p:txBody>
          <a:bodyPr/>
          <a:lstStyle>
            <a:lvl1pPr>
              <a:defRPr/>
            </a:lvl1pPr>
          </a:lstStyle>
          <a:p>
            <a:pPr>
              <a:defRPr/>
            </a:pPr>
            <a:fld id="{E5A01888-6A09-49D7-8312-459DBA38A0FD}" type="datetimeFigureOut">
              <a:rPr lang="zh-CN" altLang="en-US"/>
              <a:pPr>
                <a:defRPr/>
              </a:pPr>
              <a:t>2015/11/26</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2D4EE12A-22A3-4645-93D7-0BDA311D9A3F}" type="slidenum">
              <a:rPr lang="zh-CN" altLang="en-US"/>
              <a:pPr>
                <a:defRPr/>
              </a:pPr>
              <a:t>‹#›</a:t>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3"/>
          <p:cNvSpPr>
            <a:spLocks noGrp="1"/>
          </p:cNvSpPr>
          <p:nvPr>
            <p:ph type="dt" sz="half" idx="10"/>
          </p:nvPr>
        </p:nvSpPr>
        <p:spPr/>
        <p:txBody>
          <a:bodyPr/>
          <a:lstStyle>
            <a:lvl1pPr>
              <a:defRPr/>
            </a:lvl1pPr>
          </a:lstStyle>
          <a:p>
            <a:pPr>
              <a:defRPr/>
            </a:pPr>
            <a:fld id="{972B2526-2469-4CF3-84B2-E4FC17C9D0B3}" type="datetimeFigureOut">
              <a:rPr lang="zh-CN" altLang="en-US"/>
              <a:pPr>
                <a:defRPr/>
              </a:pPr>
              <a:t>2015/11/26</a:t>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37E2E3AF-5F61-42CB-98B0-D1577E36B1F9}" type="slidenum">
              <a:rPr lang="zh-CN" altLang="en-US"/>
              <a:pPr>
                <a:defRPr/>
              </a:pPr>
              <a:t>‹#›</a:t>
            </a:fld>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C763AF43-ADCD-47C0-AC0E-E6D9F60625AD}" type="datetimeFigureOut">
              <a:rPr lang="zh-CN" altLang="en-US"/>
              <a:pPr>
                <a:defRPr/>
              </a:pPr>
              <a:t>2015/11/26</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9FDB34B9-BA4C-4107-B74E-742C70B305C9}" type="slidenum">
              <a:rPr lang="zh-CN" altLang="en-US"/>
              <a:pPr>
                <a:defRPr/>
              </a:pPr>
              <a:t>‹#›</a:t>
            </a:fld>
            <a:endParaRPr lang="zh-CN" alt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1AA08DB4-C6A5-4C5A-B1B5-67BADAC32734}" type="datetimeFigureOut">
              <a:rPr lang="zh-CN" altLang="en-US"/>
              <a:pPr>
                <a:defRPr/>
              </a:pPr>
              <a:t>2015/11/26</a:t>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B7C89174-6F6B-47E9-921A-6C07CF4048CF}" type="slidenum">
              <a:rPr lang="zh-CN" altLang="en-US"/>
              <a:pPr>
                <a:defRPr/>
              </a:pPr>
              <a:t>‹#›</a:t>
            </a:fld>
            <a:endParaRPr lang="zh-CN" alt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225E3527-B1DF-402D-B9AF-D51FAE5A9D4E}" type="datetimeFigureOut">
              <a:rPr lang="zh-CN" altLang="en-US"/>
              <a:pPr>
                <a:defRPr/>
              </a:pPr>
              <a:t>2015/11/26</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76269DD0-8CB9-4ECF-AC0A-C8B132858926}" type="slidenum">
              <a:rPr lang="zh-CN" altLang="en-US"/>
              <a:pPr>
                <a:defRPr/>
              </a:pPr>
              <a:t>‹#›</a:t>
            </a:fld>
            <a:endParaRPr lang="zh-CN" alt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E614E3B0-276A-468A-BD44-0A90873693DD}" type="datetimeFigureOut">
              <a:rPr lang="zh-CN" altLang="en-US"/>
              <a:pPr>
                <a:defRPr/>
              </a:pPr>
              <a:t>2015/11/26</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A2A07A39-5799-458F-B732-AFA7B4ABE743}" type="slidenum">
              <a:rPr lang="zh-CN" altLang="en-US"/>
              <a:pPr>
                <a:defRPr/>
              </a:pPr>
              <a:t>‹#›</a:t>
            </a:fld>
            <a:endParaRPr lang="zh-CN" alt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A93A9867-F379-4435-AFC2-C3535F9EED8A}" type="datetimeFigureOut">
              <a:rPr lang="zh-CN" altLang="en-US"/>
              <a:pPr>
                <a:defRPr/>
              </a:pPr>
              <a:t>2015/11/26</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7A11059A-3A8F-4AF8-862A-332C760710E4}" type="slidenum">
              <a:rPr lang="zh-CN" altLang="en-US"/>
              <a:pPr>
                <a:defRPr/>
              </a:pPr>
              <a:t>‹#›</a:t>
            </a:fld>
            <a:endParaRPr lang="zh-CN" alt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60761E84-357A-401B-9597-B323B576FAE9}" type="datetimeFigureOut">
              <a:rPr lang="zh-CN" altLang="en-US"/>
              <a:pPr>
                <a:defRPr/>
              </a:pPr>
              <a:t>2015/11/26</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4DD56A79-BA16-4ACE-8BE7-6F18F56888F6}" type="slidenum">
              <a:rPr lang="zh-CN" altLang="en-US"/>
              <a:pPr>
                <a:defRPr/>
              </a:pPr>
              <a:t>‹#›</a:t>
            </a:fld>
            <a:endParaRPr lang="zh-CN" alt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E3E0A7AF-1C42-4659-BC26-4C2EF5AA808C}" type="datetimeFigureOut">
              <a:rPr lang="zh-CN" altLang="en-US"/>
              <a:pPr>
                <a:defRPr/>
              </a:pPr>
              <a:t>2015/11/26</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72ECF952-FDB0-4E76-8425-F3FEEE246245}" type="slidenum">
              <a:rPr lang="zh-CN" altLang="en-US"/>
              <a:pPr>
                <a:defRPr/>
              </a:pPr>
              <a:t>‹#›</a:t>
            </a:fld>
            <a:endParaRPr lang="zh-CN" alt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11EAF4FF-BCBB-4F7F-80E5-9B46EA348BFE}" type="datetimeFigureOut">
              <a:rPr lang="zh-CN" altLang="en-US"/>
              <a:pPr>
                <a:defRPr/>
              </a:pPr>
              <a:t>2015/11/26</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39DC2985-909F-4814-AD43-04A95BA9CDD2}" type="slidenum">
              <a:rPr lang="zh-CN" altLang="en-US"/>
              <a:pPr>
                <a:defRPr/>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47146" y="1004888"/>
            <a:ext cx="6994362" cy="1523494"/>
          </a:xfrm>
        </p:spPr>
        <p:txBody>
          <a:bodyPr anchorCtr="0">
            <a:noAutofit/>
          </a:bodyPr>
          <a:lstStyle>
            <a:lvl1pPr>
              <a:lnSpc>
                <a:spcPct val="90000"/>
              </a:lnSpc>
              <a:defRPr sz="2200">
                <a:gradFill flip="none" rotWithShape="1">
                  <a:gsLst>
                    <a:gs pos="0">
                      <a:schemeClr val="accent1"/>
                    </a:gs>
                    <a:gs pos="86000">
                      <a:schemeClr val="accent1"/>
                    </a:gs>
                  </a:gsLst>
                  <a:lin ang="5400000" scaled="0"/>
                  <a:tileRect/>
                </a:gra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404811" y="4134013"/>
            <a:ext cx="6994363" cy="461665"/>
          </a:xfrm>
        </p:spPr>
        <p:txBody>
          <a:bodyPr lIns="45720">
            <a:noAutofit/>
          </a:bodyPr>
          <a:lstStyle>
            <a:lvl1pPr marL="0" indent="0" algn="l">
              <a:lnSpc>
                <a:spcPct val="90000"/>
              </a:lnSpc>
              <a:spcBef>
                <a:spcPts val="0"/>
              </a:spcBef>
              <a:buNone/>
              <a:defRPr sz="1800">
                <a:gradFill>
                  <a:gsLst>
                    <a:gs pos="0">
                      <a:schemeClr val="bg1"/>
                    </a:gs>
                    <a:gs pos="86000">
                      <a:schemeClr val="bg1"/>
                    </a:gs>
                  </a:gsLst>
                  <a:lin ang="5400000" scaled="0"/>
                </a:gradFill>
                <a:latin typeface="+mj-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dirty="0" smtClean="0"/>
              <a:t>Click to edit Master subtitle style</a:t>
            </a:r>
            <a:endParaRPr lang="en-US" dirty="0"/>
          </a:p>
        </p:txBody>
      </p:sp>
      <p:sp>
        <p:nvSpPr>
          <p:cNvPr id="7" name="Text Placeholder 6"/>
          <p:cNvSpPr>
            <a:spLocks noGrp="1"/>
          </p:cNvSpPr>
          <p:nvPr>
            <p:ph type="body" sz="quarter" idx="10"/>
          </p:nvPr>
        </p:nvSpPr>
        <p:spPr>
          <a:xfrm>
            <a:off x="405040" y="3229233"/>
            <a:ext cx="7683914" cy="922638"/>
          </a:xfrm>
        </p:spPr>
        <p:txBody>
          <a:bodyPr anchor="ctr" anchorCtr="0">
            <a:noAutofit/>
            <a:scene3d>
              <a:camera prst="orthographicFront"/>
              <a:lightRig rig="flat" dir="t"/>
            </a:scene3d>
            <a:sp3d>
              <a:contourClr>
                <a:schemeClr val="tx2"/>
              </a:contourClr>
            </a:sp3d>
          </a:bodyPr>
          <a:lstStyle>
            <a:lvl1pPr marL="0" indent="0" algn="l">
              <a:buFont typeface="Arial" pitchFamily="34" charset="0"/>
              <a:buNone/>
              <a:defRPr kumimoji="0" lang="en-US" sz="8000" b="0" i="0" u="none" strike="noStrike" kern="1200" cap="none" spc="-642" normalizeH="0" baseline="0" noProof="0" dirty="0" smtClean="0">
                <a:ln w="11430"/>
                <a:gradFill>
                  <a:gsLst>
                    <a:gs pos="0">
                      <a:schemeClr val="bg1"/>
                    </a:gs>
                    <a:gs pos="88000">
                      <a:schemeClr val="bg1"/>
                    </a:gs>
                  </a:gsLst>
                  <a:lin ang="5400000"/>
                </a:gradFill>
                <a:effectLst/>
                <a:uLnTx/>
                <a:uFillTx/>
                <a:latin typeface="+mj-lt"/>
                <a:ea typeface="+mn-ea"/>
                <a:cs typeface="+mn-cs"/>
              </a:defRPr>
            </a:lvl1pPr>
          </a:lstStyle>
          <a:p>
            <a:pPr lvl="0"/>
            <a:r>
              <a:rPr lang="zh-CN" altLang="en-US" dirty="0" smtClean="0"/>
              <a:t>单击此处编辑母版文本样式</a:t>
            </a:r>
          </a:p>
        </p:txBody>
      </p:sp>
    </p:spTree>
  </p:cSld>
  <p:clrMapOvr>
    <a:masterClrMapping/>
  </p:clrMapOvr>
  <p:transition>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pPr>
              <a:defRPr/>
            </a:pPr>
            <a:fld id="{B90737C2-E223-489C-8B6C-FBB558F4E1C2}" type="datetimeFigureOut">
              <a:rPr lang="zh-CN" altLang="en-US"/>
              <a:pPr>
                <a:defRPr/>
              </a:pPr>
              <a:t>2015/11/26</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1ADEB88C-E4BD-48DD-99AE-02988326E8BF}" type="slidenum">
              <a:rPr lang="zh-CN" altLang="en-US"/>
              <a:pPr>
                <a:defRPr/>
              </a:pPr>
              <a:t>‹#›</a:t>
            </a:fld>
            <a:endParaRPr lang="zh-CN" alt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3"/>
          <p:cNvSpPr>
            <a:spLocks noGrp="1"/>
          </p:cNvSpPr>
          <p:nvPr>
            <p:ph type="dt" sz="half" idx="10"/>
          </p:nvPr>
        </p:nvSpPr>
        <p:spPr/>
        <p:txBody>
          <a:bodyPr/>
          <a:lstStyle>
            <a:lvl1pPr>
              <a:defRPr/>
            </a:lvl1pPr>
          </a:lstStyle>
          <a:p>
            <a:pPr>
              <a:defRPr/>
            </a:pPr>
            <a:fld id="{2B1FC417-F834-4976-AA98-8B32DAB6E71C}" type="datetimeFigureOut">
              <a:rPr lang="zh-CN" altLang="en-US"/>
              <a:pPr>
                <a:defRPr/>
              </a:pPr>
              <a:t>2015/11/26</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F7215B35-C852-4B38-B481-6F3133E93B18}" type="slidenum">
              <a:rPr lang="zh-CN" altLang="en-US"/>
              <a:pPr>
                <a:defRPr/>
              </a:pPr>
              <a:t>‹#›</a:t>
            </a:fld>
            <a:endParaRPr lang="zh-CN" alt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3"/>
          <p:cNvSpPr>
            <a:spLocks noGrp="1"/>
          </p:cNvSpPr>
          <p:nvPr>
            <p:ph type="dt" sz="half" idx="10"/>
          </p:nvPr>
        </p:nvSpPr>
        <p:spPr/>
        <p:txBody>
          <a:bodyPr/>
          <a:lstStyle>
            <a:lvl1pPr>
              <a:defRPr/>
            </a:lvl1pPr>
          </a:lstStyle>
          <a:p>
            <a:pPr>
              <a:defRPr/>
            </a:pPr>
            <a:fld id="{73D03FF0-FE3D-4F7E-850B-AFCFB057598D}" type="datetimeFigureOut">
              <a:rPr lang="zh-CN" altLang="en-US"/>
              <a:pPr>
                <a:defRPr/>
              </a:pPr>
              <a:t>2015/11/26</a:t>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16D5B507-BB9E-4A57-9920-E3EF94ED51BA}" type="slidenum">
              <a:rPr lang="zh-CN" altLang="en-US"/>
              <a:pPr>
                <a:defRPr/>
              </a:pPr>
              <a:t>‹#›</a:t>
            </a:fld>
            <a:endParaRPr lang="zh-CN" alt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D06EC4EC-FB21-497F-BE26-1BD117B59839}" type="datetimeFigureOut">
              <a:rPr lang="zh-CN" altLang="en-US"/>
              <a:pPr>
                <a:defRPr/>
              </a:pPr>
              <a:t>2015/11/26</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B3C73AC6-40E6-4D16-A109-957E8FFD31CF}" type="slidenum">
              <a:rPr lang="zh-CN" altLang="en-US"/>
              <a:pPr>
                <a:defRPr/>
              </a:pPr>
              <a:t>‹#›</a:t>
            </a:fld>
            <a:endParaRPr lang="zh-CN" alt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5FAE15CB-A819-4238-BA3B-F86B65A335B8}" type="datetimeFigureOut">
              <a:rPr lang="zh-CN" altLang="en-US"/>
              <a:pPr>
                <a:defRPr/>
              </a:pPr>
              <a:t>2015/11/26</a:t>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F63A085E-260E-4B6C-801D-CF31D470A472}" type="slidenum">
              <a:rPr lang="zh-CN" altLang="en-US"/>
              <a:pPr>
                <a:defRPr/>
              </a:pPr>
              <a:t>‹#›</a:t>
            </a:fld>
            <a:endParaRPr lang="zh-CN" alt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8827D08C-950B-4D97-886E-9F819285D117}" type="datetimeFigureOut">
              <a:rPr lang="zh-CN" altLang="en-US"/>
              <a:pPr>
                <a:defRPr/>
              </a:pPr>
              <a:t>2015/11/26</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8E2A14EF-FB57-4E29-97E8-69307AE86328}" type="slidenum">
              <a:rPr lang="zh-CN" altLang="en-US"/>
              <a:pPr>
                <a:defRPr/>
              </a:pPr>
              <a:t>‹#›</a:t>
            </a:fld>
            <a:endParaRPr lang="zh-CN" alt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3DC8A675-6A4B-4DF1-8B48-E0873AB22EDC}" type="datetimeFigureOut">
              <a:rPr lang="zh-CN" altLang="en-US"/>
              <a:pPr>
                <a:defRPr/>
              </a:pPr>
              <a:t>2015/11/26</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FC3ACCBE-2674-416B-A1D8-9121436D0A0C}" type="slidenum">
              <a:rPr lang="zh-CN" altLang="en-US"/>
              <a:pPr>
                <a:defRPr/>
              </a:pPr>
              <a:t>‹#›</a:t>
            </a:fld>
            <a:endParaRPr lang="zh-CN" altLang="en-U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6398D45E-23C2-465A-8F38-8238D2D55D4D}" type="datetimeFigureOut">
              <a:rPr lang="zh-CN" altLang="en-US"/>
              <a:pPr>
                <a:defRPr/>
              </a:pPr>
              <a:t>2015/11/26</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43C660A0-550A-4DAB-A8D8-05A5F38D328D}" type="slidenum">
              <a:rPr lang="zh-CN" altLang="en-US"/>
              <a:pPr>
                <a:defRPr/>
              </a:pPr>
              <a:t>‹#›</a:t>
            </a:fld>
            <a:endParaRPr lang="zh-CN" alt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C45AFA15-6AB4-434D-A0C8-D617F0212F5C}" type="datetimeFigureOut">
              <a:rPr lang="zh-CN" altLang="en-US"/>
              <a:pPr>
                <a:defRPr/>
              </a:pPr>
              <a:t>2015/11/26</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6CC6F267-F5AA-49A7-9997-C5AAAD0051E3}" type="slidenum">
              <a:rPr lang="zh-CN" altLang="en-US"/>
              <a:pPr>
                <a:defRPr/>
              </a:pPr>
              <a:t>‹#›</a:t>
            </a:fld>
            <a:endParaRPr lang="zh-CN" alt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32C48C2A-22A7-4668-8EE9-D95FD28CA331}" type="datetimeFigureOut">
              <a:rPr lang="zh-CN" altLang="en-US"/>
              <a:pPr>
                <a:defRPr/>
              </a:pPr>
              <a:t>2015/11/26</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35705D79-9BE3-4F63-AF65-55719645FDC7}" type="slidenum">
              <a:rPr lang="zh-CN" altLang="en-US"/>
              <a:pPr>
                <a:defRPr/>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5613" y="365125"/>
            <a:ext cx="8232775" cy="609398"/>
          </a:xfrm>
        </p:spPr>
        <p:txBody>
          <a:bodyPr/>
          <a:lstStyle>
            <a:lvl1pPr>
              <a:defRPr/>
            </a:lvl1p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455613" y="1600200"/>
            <a:ext cx="8232775" cy="1588640"/>
          </a:xfrm>
        </p:spPr>
        <p:txBody>
          <a:bodyPr/>
          <a:lstStyle>
            <a:lvl1pPr>
              <a:lnSpc>
                <a:spcPts val="2200"/>
              </a:lnSpc>
              <a:defRPr/>
            </a:lvl1pPr>
            <a:lvl2pPr marL="237744" indent="-237744">
              <a:lnSpc>
                <a:spcPts val="2200"/>
              </a:lnSpc>
              <a:spcBef>
                <a:spcPts val="1100"/>
              </a:spcBef>
              <a:defRPr sz="1600"/>
            </a:lvl2pPr>
            <a:lvl3pPr>
              <a:lnSpc>
                <a:spcPts val="2200"/>
              </a:lnSpc>
              <a:spcBef>
                <a:spcPts val="0"/>
              </a:spcBef>
              <a:defRPr sz="1600"/>
            </a:lvl3pPr>
            <a:lvl4pPr>
              <a:lnSpc>
                <a:spcPts val="2200"/>
              </a:lnSpc>
              <a:spcBef>
                <a:spcPts val="0"/>
              </a:spcBef>
              <a:defRPr sz="1600"/>
            </a:lvl4pPr>
            <a:lvl5pPr>
              <a:lnSpc>
                <a:spcPts val="2200"/>
              </a:lnSpc>
              <a:spcBef>
                <a:spcPts val="0"/>
              </a:spcBef>
              <a:defRPr sz="1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Slide Number Placeholder 47"/>
          <p:cNvSpPr>
            <a:spLocks noGrp="1"/>
          </p:cNvSpPr>
          <p:nvPr>
            <p:ph type="sldNum" sz="quarter" idx="11"/>
          </p:nvPr>
        </p:nvSpPr>
        <p:spPr/>
        <p:txBody>
          <a:bodyPr/>
          <a:lstStyle>
            <a:lvl1pPr>
              <a:defRPr/>
            </a:lvl1pPr>
          </a:lstStyle>
          <a:p>
            <a:pPr>
              <a:defRPr/>
            </a:pPr>
            <a:fld id="{FB6861FF-B23C-457E-89E2-0714DB044B39}" type="slidenum">
              <a:rPr lang="en-US"/>
              <a:pPr>
                <a:defRPr/>
              </a:pPr>
              <a:t>‹#›</a:t>
            </a:fld>
            <a:r>
              <a:rPr lang="en-US" dirty="0"/>
              <a:t> |</a:t>
            </a:r>
          </a:p>
        </p:txBody>
      </p:sp>
      <p:sp>
        <p:nvSpPr>
          <p:cNvPr id="6" name="Footer Placeholder 52"/>
          <p:cNvSpPr>
            <a:spLocks noGrp="1"/>
          </p:cNvSpPr>
          <p:nvPr>
            <p:ph type="ftr" sz="quarter" idx="12"/>
          </p:nvPr>
        </p:nvSpPr>
        <p:spPr/>
        <p:txBody>
          <a:bodyPr/>
          <a:lstStyle>
            <a:lvl1pPr>
              <a:defRPr/>
            </a:lvl1pPr>
          </a:lstStyle>
          <a:p>
            <a:pPr>
              <a:defRPr/>
            </a:pPr>
            <a:r>
              <a:rPr/>
              <a:t>INSERT PRESENTATION TITLE</a:t>
            </a:r>
          </a:p>
        </p:txBody>
      </p:sp>
    </p:spTree>
  </p:cSld>
  <p:clrMapOvr>
    <a:masterClrMapping/>
  </p:clrMapOvr>
  <p:transition>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CB87E694-F9FF-419D-A996-0C7172489714}" type="datetimeFigureOut">
              <a:rPr lang="zh-CN" altLang="en-US"/>
              <a:pPr>
                <a:defRPr/>
              </a:pPr>
              <a:t>2015/11/26</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8E572D5F-72DE-41EC-A1BA-D06915E949B5}" type="slidenum">
              <a:rPr lang="zh-CN" altLang="en-US"/>
              <a:pPr>
                <a:defRPr/>
              </a:pPr>
              <a:t>‹#›</a:t>
            </a:fld>
            <a:endParaRPr lang="zh-CN" altLang="en-U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pPr>
              <a:defRPr/>
            </a:pPr>
            <a:fld id="{05D19A8D-8464-40AC-AA65-3A8919EE9BB9}" type="datetimeFigureOut">
              <a:rPr lang="zh-CN" altLang="en-US"/>
              <a:pPr>
                <a:defRPr/>
              </a:pPr>
              <a:t>2015/11/26</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0DAA6E18-5FBE-4B44-A0F9-FA2A00AD0398}" type="slidenum">
              <a:rPr lang="zh-CN" altLang="en-US"/>
              <a:pPr>
                <a:defRPr/>
              </a:pPr>
              <a:t>‹#›</a:t>
            </a:fld>
            <a:endParaRPr lang="zh-CN" altLang="en-US"/>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3"/>
          <p:cNvSpPr>
            <a:spLocks noGrp="1"/>
          </p:cNvSpPr>
          <p:nvPr>
            <p:ph type="dt" sz="half" idx="10"/>
          </p:nvPr>
        </p:nvSpPr>
        <p:spPr/>
        <p:txBody>
          <a:bodyPr/>
          <a:lstStyle>
            <a:lvl1pPr>
              <a:defRPr/>
            </a:lvl1pPr>
          </a:lstStyle>
          <a:p>
            <a:pPr>
              <a:defRPr/>
            </a:pPr>
            <a:fld id="{63AD660A-FE5A-4902-87B3-7C1ACD79424C}" type="datetimeFigureOut">
              <a:rPr lang="zh-CN" altLang="en-US"/>
              <a:pPr>
                <a:defRPr/>
              </a:pPr>
              <a:t>2015/11/26</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919DBEBB-2FEF-4FCC-8DFD-94A2FDBCC070}" type="slidenum">
              <a:rPr lang="zh-CN" altLang="en-US"/>
              <a:pPr>
                <a:defRPr/>
              </a:pPr>
              <a:t>‹#›</a:t>
            </a:fld>
            <a:endParaRPr lang="zh-CN" altLang="en-US"/>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3"/>
          <p:cNvSpPr>
            <a:spLocks noGrp="1"/>
          </p:cNvSpPr>
          <p:nvPr>
            <p:ph type="dt" sz="half" idx="10"/>
          </p:nvPr>
        </p:nvSpPr>
        <p:spPr/>
        <p:txBody>
          <a:bodyPr/>
          <a:lstStyle>
            <a:lvl1pPr>
              <a:defRPr/>
            </a:lvl1pPr>
          </a:lstStyle>
          <a:p>
            <a:pPr>
              <a:defRPr/>
            </a:pPr>
            <a:fld id="{54F25CAB-1DA0-42B9-9DA6-0F700A1A0317}" type="datetimeFigureOut">
              <a:rPr lang="zh-CN" altLang="en-US"/>
              <a:pPr>
                <a:defRPr/>
              </a:pPr>
              <a:t>2015/11/26</a:t>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BF03D9ED-C756-48DA-B6B7-5EC4352C2A02}" type="slidenum">
              <a:rPr lang="zh-CN" altLang="en-US"/>
              <a:pPr>
                <a:defRPr/>
              </a:pPr>
              <a:t>‹#›</a:t>
            </a:fld>
            <a:endParaRPr lang="zh-CN" altLang="en-U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E05B90DA-8BD6-4DE3-9F4C-872BE4EE8665}" type="datetimeFigureOut">
              <a:rPr lang="zh-CN" altLang="en-US"/>
              <a:pPr>
                <a:defRPr/>
              </a:pPr>
              <a:t>2015/11/26</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0EFA0D8C-3B79-4E83-83D1-3993E1B05290}" type="slidenum">
              <a:rPr lang="zh-CN" altLang="en-US"/>
              <a:pPr>
                <a:defRPr/>
              </a:pPr>
              <a:t>‹#›</a:t>
            </a:fld>
            <a:endParaRPr lang="zh-CN" altLang="en-U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CE30D38D-04BC-44E1-995B-682DE59A74BE}" type="datetimeFigureOut">
              <a:rPr lang="zh-CN" altLang="en-US"/>
              <a:pPr>
                <a:defRPr/>
              </a:pPr>
              <a:t>2015/11/26</a:t>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454A05D9-2938-47DF-BFC3-71CB50C123AF}" type="slidenum">
              <a:rPr lang="zh-CN" altLang="en-US"/>
              <a:pPr>
                <a:defRPr/>
              </a:pPr>
              <a:t>‹#›</a:t>
            </a:fld>
            <a:endParaRPr lang="zh-CN" altLang="en-US"/>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DBF4FB34-45E8-48C4-BDE9-17CC7B81BCAA}" type="datetimeFigureOut">
              <a:rPr lang="zh-CN" altLang="en-US"/>
              <a:pPr>
                <a:defRPr/>
              </a:pPr>
              <a:t>2015/11/26</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BDBFE2B3-6F5C-4FB4-B182-67B15CC5BD1F}" type="slidenum">
              <a:rPr lang="zh-CN" altLang="en-US"/>
              <a:pPr>
                <a:defRPr/>
              </a:pPr>
              <a:t>‹#›</a:t>
            </a:fld>
            <a:endParaRPr lang="zh-CN" altLang="en-US"/>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76A68ED4-016F-463D-94E8-D2D3BF1EE932}" type="datetimeFigureOut">
              <a:rPr lang="zh-CN" altLang="en-US"/>
              <a:pPr>
                <a:defRPr/>
              </a:pPr>
              <a:t>2015/11/26</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8B9EB7A1-39CB-4715-8ACD-28E70ABAD04A}" type="slidenum">
              <a:rPr lang="zh-CN" altLang="en-US"/>
              <a:pPr>
                <a:defRPr/>
              </a:pPr>
              <a:t>‹#›</a:t>
            </a:fld>
            <a:endParaRPr lang="zh-CN" altLang="en-US"/>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142606C1-05EF-401A-9B28-754B3A765DCA}" type="datetimeFigureOut">
              <a:rPr lang="zh-CN" altLang="en-US"/>
              <a:pPr>
                <a:defRPr/>
              </a:pPr>
              <a:t>2015/11/26</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F87E58E0-FC3A-45A4-BEB2-0CAA864B0527}" type="slidenum">
              <a:rPr lang="zh-CN" altLang="en-US"/>
              <a:pPr>
                <a:defRPr/>
              </a:pPr>
              <a:t>‹#›</a:t>
            </a:fld>
            <a:endParaRPr lang="zh-CN" altLang="en-US"/>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A284D47B-AD79-4D8D-9C70-67C59E361CAC}" type="datetimeFigureOut">
              <a:rPr lang="zh-CN" altLang="en-US"/>
              <a:pPr>
                <a:defRPr/>
              </a:pPr>
              <a:t>2015/11/26</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C0D93BD4-5332-4D7F-A311-6FD8FBE273B4}" type="slidenum">
              <a:rPr lang="zh-CN" altLang="en-US"/>
              <a:pPr>
                <a:defRPr/>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Divider Slide">
    <p:bg bwMode="ltGray">
      <p:bgPr>
        <a:solidFill>
          <a:schemeClr val="bg1"/>
        </a:solidFill>
        <a:effectLst/>
      </p:bgPr>
    </p:bg>
    <p:spTree>
      <p:nvGrpSpPr>
        <p:cNvPr id="1" name=""/>
        <p:cNvGrpSpPr/>
        <p:nvPr/>
      </p:nvGrpSpPr>
      <p:grpSpPr>
        <a:xfrm>
          <a:off x="0" y="0"/>
          <a:ext cx="0" cy="0"/>
          <a:chOff x="0" y="0"/>
          <a:chExt cx="0" cy="0"/>
        </a:xfrm>
      </p:grpSpPr>
      <p:pic>
        <p:nvPicPr>
          <p:cNvPr id="4" name="Picture 2" descr="\\.psf\Home\Desktop\newDividerMask.png"/>
          <p:cNvPicPr>
            <a:picLocks noChangeAspect="1" noChangeArrowheads="1"/>
          </p:cNvPicPr>
          <p:nvPr userDrawn="1"/>
        </p:nvPicPr>
        <p:blipFill>
          <a:blip r:embed="rId2"/>
          <a:srcRect/>
          <a:stretch>
            <a:fillRect/>
          </a:stretch>
        </p:blipFill>
        <p:spPr bwMode="auto">
          <a:xfrm>
            <a:off x="0" y="6010275"/>
            <a:ext cx="9144000" cy="847725"/>
          </a:xfrm>
          <a:prstGeom prst="rect">
            <a:avLst/>
          </a:prstGeom>
          <a:noFill/>
          <a:ln w="9525">
            <a:noFill/>
            <a:miter lim="800000"/>
            <a:headEnd/>
            <a:tailEnd/>
          </a:ln>
        </p:spPr>
      </p:pic>
      <p:sp>
        <p:nvSpPr>
          <p:cNvPr id="3" name="Title 1"/>
          <p:cNvSpPr>
            <a:spLocks noGrp="1"/>
          </p:cNvSpPr>
          <p:nvPr>
            <p:ph type="title"/>
          </p:nvPr>
        </p:nvSpPr>
        <p:spPr>
          <a:xfrm>
            <a:off x="455613" y="1006947"/>
            <a:ext cx="8226425" cy="804919"/>
          </a:xfrm>
        </p:spPr>
        <p:txBody>
          <a:bodyPr>
            <a:normAutofit/>
          </a:bodyPr>
          <a:lstStyle>
            <a:lvl1pPr algn="l" defTabSz="914363" rtl="0" eaLnBrk="1" latinLnBrk="0" hangingPunct="1">
              <a:lnSpc>
                <a:spcPct val="90000"/>
              </a:lnSpc>
              <a:spcBef>
                <a:spcPct val="0"/>
              </a:spcBef>
              <a:buNone/>
              <a:defRPr lang="en-US" sz="2200" b="0" kern="1200" cap="none" spc="-100" baseline="0" dirty="0">
                <a:ln w="3175">
                  <a:noFill/>
                </a:ln>
                <a:gradFill flip="none" rotWithShape="1">
                  <a:gsLst>
                    <a:gs pos="0">
                      <a:schemeClr val="tx2"/>
                    </a:gs>
                    <a:gs pos="86000">
                      <a:schemeClr val="tx2"/>
                    </a:gs>
                  </a:gsLst>
                  <a:lin ang="5400000" scaled="0"/>
                  <a:tileRect/>
                </a:gradFill>
                <a:effectLst/>
                <a:latin typeface="+mj-lt"/>
                <a:ea typeface="+mn-ea"/>
                <a:cs typeface="Arial" charset="0"/>
              </a:defRPr>
            </a:lvl1pPr>
          </a:lstStyle>
          <a:p>
            <a:r>
              <a:rPr lang="en-US" dirty="0" smtClean="0"/>
              <a:t>Click to edit Master title style</a:t>
            </a:r>
            <a:endParaRPr lang="en-US" dirty="0"/>
          </a:p>
        </p:txBody>
      </p:sp>
      <p:sp>
        <p:nvSpPr>
          <p:cNvPr id="7" name="Text Placeholder 6"/>
          <p:cNvSpPr>
            <a:spLocks noGrp="1"/>
          </p:cNvSpPr>
          <p:nvPr>
            <p:ph type="body" sz="quarter" idx="10"/>
          </p:nvPr>
        </p:nvSpPr>
        <p:spPr>
          <a:xfrm>
            <a:off x="448962" y="1930404"/>
            <a:ext cx="8221663" cy="3979332"/>
          </a:xfrm>
        </p:spPr>
        <p:txBody>
          <a:bodyPr/>
          <a:lstStyle>
            <a:lvl1pPr marL="228600" indent="-228600">
              <a:spcBef>
                <a:spcPts val="0"/>
              </a:spcBef>
              <a:spcAft>
                <a:spcPts val="1100"/>
              </a:spcAft>
              <a:buFont typeface="Arial" pitchFamily="34" charset="0"/>
              <a:buChar char="•"/>
              <a:defRPr sz="2200" b="0">
                <a:latin typeface="+mj-lt"/>
              </a:defRPr>
            </a:lvl1pPr>
            <a:lvl2pPr>
              <a:defRPr lang="en-US" sz="2200" kern="1200" dirty="0" smtClean="0">
                <a:gradFill>
                  <a:gsLst>
                    <a:gs pos="0">
                      <a:schemeClr val="tx2"/>
                    </a:gs>
                    <a:gs pos="86000">
                      <a:schemeClr val="tx2"/>
                    </a:gs>
                  </a:gsLst>
                  <a:lin ang="5400000" scaled="0"/>
                </a:gradFill>
                <a:latin typeface="+mn-lt"/>
                <a:ea typeface="+mn-ea"/>
                <a:cs typeface="+mn-cs"/>
              </a:defRPr>
            </a:lvl2pPr>
          </a:lstStyle>
          <a:p>
            <a:pPr lvl="1"/>
            <a:r>
              <a:rPr lang="en-US" dirty="0" smtClean="0"/>
              <a:t>Click to edit Master text styles</a:t>
            </a:r>
          </a:p>
        </p:txBody>
      </p:sp>
    </p:spTree>
  </p:cSld>
  <p:clrMapOvr>
    <a:masterClrMapping/>
  </p:clrMapOvr>
  <p:transition>
    <p:fade/>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55614" y="4665663"/>
            <a:ext cx="7683913" cy="853088"/>
          </a:xfrm>
        </p:spPr>
        <p:txBody>
          <a:bodyPr>
            <a:noAutofit/>
          </a:bodyPr>
          <a:lstStyle>
            <a:lvl1pPr>
              <a:lnSpc>
                <a:spcPct val="90000"/>
              </a:lnSpc>
              <a:defRPr sz="2600">
                <a:gradFill flip="none" rotWithShape="1">
                  <a:gsLst>
                    <a:gs pos="0">
                      <a:schemeClr val="tx2"/>
                    </a:gs>
                    <a:gs pos="86000">
                      <a:schemeClr val="tx2"/>
                    </a:gs>
                  </a:gsLst>
                  <a:lin ang="5400000" scaled="0"/>
                  <a:tileRect/>
                </a:gra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455613" y="6012396"/>
            <a:ext cx="7683914" cy="463255"/>
          </a:xfrm>
        </p:spPr>
        <p:txBody>
          <a:bodyPr>
            <a:noAutofit/>
          </a:bodyPr>
          <a:lstStyle>
            <a:lvl1pPr marL="0" indent="0" algn="l">
              <a:lnSpc>
                <a:spcPct val="90000"/>
              </a:lnSpc>
              <a:spcBef>
                <a:spcPts val="0"/>
              </a:spcBef>
              <a:buNone/>
              <a:defRPr sz="1300" b="1" baseline="0">
                <a:gradFill>
                  <a:gsLst>
                    <a:gs pos="0">
                      <a:schemeClr val="bg2"/>
                    </a:gs>
                    <a:gs pos="86000">
                      <a:schemeClr val="bg2"/>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dirty="0" smtClean="0"/>
              <a:t>Click to edit Master subtitle style</a:t>
            </a:r>
            <a:endParaRPr lang="en-US" dirty="0"/>
          </a:p>
        </p:txBody>
      </p:sp>
    </p:spTree>
  </p:cSld>
  <p:clrMapOvr>
    <a:masterClrMapping/>
  </p:clrMapOvr>
  <p:transition>
    <p:fade/>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title" preserve="1">
  <p:cSld name="2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55613" y="1600200"/>
            <a:ext cx="7683913" cy="1523497"/>
          </a:xfrm>
        </p:spPr>
        <p:txBody>
          <a:bodyPr>
            <a:noAutofit/>
          </a:bodyPr>
          <a:lstStyle>
            <a:lvl1pPr>
              <a:lnSpc>
                <a:spcPct val="90000"/>
              </a:lnSpc>
              <a:defRPr sz="2600"/>
            </a:lvl1pPr>
          </a:lstStyle>
          <a:p>
            <a:r>
              <a:rPr lang="en-US" dirty="0" smtClean="0"/>
              <a:t>Click to edit Master title style</a:t>
            </a:r>
            <a:endParaRPr lang="en-US" dirty="0"/>
          </a:p>
        </p:txBody>
      </p:sp>
      <p:sp>
        <p:nvSpPr>
          <p:cNvPr id="3" name="Subtitle 2"/>
          <p:cNvSpPr>
            <a:spLocks noGrp="1"/>
          </p:cNvSpPr>
          <p:nvPr>
            <p:ph type="subTitle" idx="1"/>
          </p:nvPr>
        </p:nvSpPr>
        <p:spPr>
          <a:xfrm>
            <a:off x="455613" y="6010737"/>
            <a:ext cx="7683914" cy="549876"/>
          </a:xfrm>
        </p:spPr>
        <p:txBody>
          <a:bodyPr>
            <a:noAutofit/>
          </a:bodyPr>
          <a:lstStyle>
            <a:lvl1pPr marL="0" indent="0" algn="l" defTabSz="914363" rtl="0" eaLnBrk="1" latinLnBrk="0" hangingPunct="1">
              <a:lnSpc>
                <a:spcPct val="90000"/>
              </a:lnSpc>
              <a:spcBef>
                <a:spcPts val="0"/>
              </a:spcBef>
              <a:buSzPct val="90000"/>
              <a:buFontTx/>
              <a:buNone/>
              <a:defRPr lang="en-US" sz="1300" b="1" kern="1200" baseline="0" dirty="0">
                <a:gradFill>
                  <a:gsLst>
                    <a:gs pos="0">
                      <a:schemeClr val="bg2"/>
                    </a:gs>
                    <a:gs pos="86000">
                      <a:schemeClr val="bg2"/>
                    </a:gs>
                  </a:gsLst>
                  <a:lin ang="5400000" scaled="0"/>
                </a:gradFill>
                <a:latin typeface="Segoe UI Semibold" pitchFamily="34" charset="0"/>
                <a:ea typeface="+mn-ea"/>
                <a:cs typeface="+mn-cs"/>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dirty="0" smtClean="0"/>
              <a:t>Click to edit Master subtitle style</a:t>
            </a:r>
            <a:endParaRPr lang="en-US" dirty="0"/>
          </a:p>
        </p:txBody>
      </p:sp>
    </p:spTree>
  </p:cSld>
  <p:clrMapOvr>
    <a:masterClrMapping/>
  </p:clrMapOvr>
  <p:transition>
    <p:fade/>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spTree>
      <p:nvGrpSpPr>
        <p:cNvPr id="1" name=""/>
        <p:cNvGrpSpPr/>
        <p:nvPr/>
      </p:nvGrpSpPr>
      <p:grpSpPr>
        <a:xfrm>
          <a:off x="0" y="0"/>
          <a:ext cx="0" cy="0"/>
          <a:chOff x="0" y="0"/>
          <a:chExt cx="0" cy="0"/>
        </a:xfrm>
      </p:grpSpPr>
      <p:sp>
        <p:nvSpPr>
          <p:cNvPr id="2" name="Title 1"/>
          <p:cNvSpPr>
            <a:spLocks noGrp="1"/>
          </p:cNvSpPr>
          <p:nvPr>
            <p:ph type="ctrTitle"/>
          </p:nvPr>
        </p:nvSpPr>
        <p:spPr>
          <a:xfrm>
            <a:off x="447146" y="1004888"/>
            <a:ext cx="6994362" cy="1523494"/>
          </a:xfrm>
        </p:spPr>
        <p:txBody>
          <a:bodyPr anchorCtr="0">
            <a:noAutofit/>
          </a:bodyPr>
          <a:lstStyle>
            <a:lvl1pPr>
              <a:lnSpc>
                <a:spcPct val="90000"/>
              </a:lnSpc>
              <a:defRPr sz="2200">
                <a:gradFill flip="none" rotWithShape="1">
                  <a:gsLst>
                    <a:gs pos="0">
                      <a:schemeClr val="accent1"/>
                    </a:gs>
                    <a:gs pos="86000">
                      <a:schemeClr val="accent1"/>
                    </a:gs>
                  </a:gsLst>
                  <a:lin ang="5400000" scaled="0"/>
                  <a:tileRect/>
                </a:gra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404811" y="4134013"/>
            <a:ext cx="6994363" cy="461665"/>
          </a:xfrm>
        </p:spPr>
        <p:txBody>
          <a:bodyPr lIns="45720">
            <a:noAutofit/>
          </a:bodyPr>
          <a:lstStyle>
            <a:lvl1pPr marL="0" indent="0" algn="l">
              <a:lnSpc>
                <a:spcPct val="90000"/>
              </a:lnSpc>
              <a:spcBef>
                <a:spcPts val="0"/>
              </a:spcBef>
              <a:buNone/>
              <a:defRPr sz="1800">
                <a:gradFill>
                  <a:gsLst>
                    <a:gs pos="0">
                      <a:schemeClr val="bg1"/>
                    </a:gs>
                    <a:gs pos="86000">
                      <a:schemeClr val="bg1"/>
                    </a:gs>
                  </a:gsLst>
                  <a:lin ang="5400000" scaled="0"/>
                </a:gradFill>
                <a:latin typeface="+mj-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dirty="0" smtClean="0"/>
              <a:t>Click to edit Master subtitle style</a:t>
            </a:r>
            <a:endParaRPr lang="en-US" dirty="0"/>
          </a:p>
        </p:txBody>
      </p:sp>
      <p:sp>
        <p:nvSpPr>
          <p:cNvPr id="7" name="Text Placeholder 6"/>
          <p:cNvSpPr>
            <a:spLocks noGrp="1"/>
          </p:cNvSpPr>
          <p:nvPr>
            <p:ph type="body" sz="quarter" idx="10"/>
          </p:nvPr>
        </p:nvSpPr>
        <p:spPr>
          <a:xfrm>
            <a:off x="405040" y="3229233"/>
            <a:ext cx="7683914" cy="922638"/>
          </a:xfrm>
        </p:spPr>
        <p:txBody>
          <a:bodyPr anchor="ctr" anchorCtr="0">
            <a:noAutofit/>
            <a:scene3d>
              <a:camera prst="orthographicFront"/>
              <a:lightRig rig="flat" dir="t"/>
            </a:scene3d>
            <a:sp3d>
              <a:contourClr>
                <a:schemeClr val="tx2"/>
              </a:contourClr>
            </a:sp3d>
          </a:bodyPr>
          <a:lstStyle>
            <a:lvl1pPr marL="0" indent="0" algn="l">
              <a:buFont typeface="Arial" pitchFamily="34" charset="0"/>
              <a:buNone/>
              <a:defRPr kumimoji="0" lang="en-US" sz="8000" b="0" i="0" u="none" strike="noStrike" kern="1200" cap="none" spc="-642" normalizeH="0" baseline="0" noProof="0" dirty="0" smtClean="0">
                <a:ln w="11430"/>
                <a:gradFill>
                  <a:gsLst>
                    <a:gs pos="0">
                      <a:schemeClr val="bg1"/>
                    </a:gs>
                    <a:gs pos="88000">
                      <a:schemeClr val="bg1"/>
                    </a:gs>
                  </a:gsLst>
                  <a:lin ang="5400000"/>
                </a:gradFill>
                <a:effectLst/>
                <a:uLnTx/>
                <a:uFillTx/>
                <a:latin typeface="+mj-lt"/>
                <a:ea typeface="+mn-ea"/>
                <a:cs typeface="+mn-cs"/>
              </a:defRPr>
            </a:lvl1pPr>
          </a:lstStyle>
          <a:p>
            <a:pPr lvl="0"/>
            <a:r>
              <a:rPr lang="zh-CN" altLang="en-US" dirty="0" smtClean="0"/>
              <a:t>单击此处编辑母版文本样式</a:t>
            </a:r>
          </a:p>
        </p:txBody>
      </p:sp>
    </p:spTree>
  </p:cSld>
  <p:clrMapOvr>
    <a:masterClrMapping/>
  </p:clrMapOvr>
  <p:transition>
    <p:fade/>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5613" y="365125"/>
            <a:ext cx="8232775" cy="609398"/>
          </a:xfrm>
        </p:spPr>
        <p:txBody>
          <a:bodyPr/>
          <a:lstStyle>
            <a:lvl1pPr>
              <a:defRPr/>
            </a:lvl1p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455613" y="1600200"/>
            <a:ext cx="8232775" cy="1588640"/>
          </a:xfrm>
        </p:spPr>
        <p:txBody>
          <a:bodyPr/>
          <a:lstStyle>
            <a:lvl1pPr>
              <a:lnSpc>
                <a:spcPts val="2200"/>
              </a:lnSpc>
              <a:defRPr/>
            </a:lvl1pPr>
            <a:lvl2pPr marL="237744" indent="-237744">
              <a:lnSpc>
                <a:spcPts val="2200"/>
              </a:lnSpc>
              <a:spcBef>
                <a:spcPts val="1100"/>
              </a:spcBef>
              <a:defRPr sz="1600"/>
            </a:lvl2pPr>
            <a:lvl3pPr>
              <a:lnSpc>
                <a:spcPts val="2200"/>
              </a:lnSpc>
              <a:spcBef>
                <a:spcPts val="0"/>
              </a:spcBef>
              <a:defRPr sz="1600"/>
            </a:lvl3pPr>
            <a:lvl4pPr>
              <a:lnSpc>
                <a:spcPts val="2200"/>
              </a:lnSpc>
              <a:spcBef>
                <a:spcPts val="0"/>
              </a:spcBef>
              <a:defRPr sz="1600"/>
            </a:lvl4pPr>
            <a:lvl5pPr>
              <a:lnSpc>
                <a:spcPts val="2200"/>
              </a:lnSpc>
              <a:spcBef>
                <a:spcPts val="0"/>
              </a:spcBef>
              <a:defRPr sz="1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Slide Number Placeholder 47"/>
          <p:cNvSpPr>
            <a:spLocks noGrp="1"/>
          </p:cNvSpPr>
          <p:nvPr>
            <p:ph type="sldNum" sz="quarter" idx="11"/>
          </p:nvPr>
        </p:nvSpPr>
        <p:spPr/>
        <p:txBody>
          <a:bodyPr/>
          <a:lstStyle>
            <a:lvl1pPr>
              <a:defRPr/>
            </a:lvl1pPr>
          </a:lstStyle>
          <a:p>
            <a:pPr>
              <a:defRPr/>
            </a:pPr>
            <a:fld id="{6A63527D-A63E-406F-A4D4-C9E5AB4427CA}" type="slidenum">
              <a:rPr lang="en-US"/>
              <a:pPr>
                <a:defRPr/>
              </a:pPr>
              <a:t>‹#›</a:t>
            </a:fld>
            <a:r>
              <a:rPr lang="en-US" dirty="0"/>
              <a:t> |</a:t>
            </a:r>
          </a:p>
        </p:txBody>
      </p:sp>
      <p:sp>
        <p:nvSpPr>
          <p:cNvPr id="6" name="Footer Placeholder 52"/>
          <p:cNvSpPr>
            <a:spLocks noGrp="1"/>
          </p:cNvSpPr>
          <p:nvPr>
            <p:ph type="ftr" sz="quarter" idx="12"/>
          </p:nvPr>
        </p:nvSpPr>
        <p:spPr/>
        <p:txBody>
          <a:bodyPr/>
          <a:lstStyle>
            <a:lvl1pPr>
              <a:defRPr/>
            </a:lvl1pPr>
          </a:lstStyle>
          <a:p>
            <a:pPr>
              <a:defRPr/>
            </a:pPr>
            <a:r>
              <a:rPr/>
              <a:t>INSERT PRESENTATION TITLE</a:t>
            </a:r>
          </a:p>
        </p:txBody>
      </p:sp>
    </p:spTree>
  </p:cSld>
  <p:clrMapOvr>
    <a:masterClrMapping/>
  </p:clrMapOvr>
  <p:transition>
    <p:fade/>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Section Divider Slide">
    <p:spTree>
      <p:nvGrpSpPr>
        <p:cNvPr id="1" name=""/>
        <p:cNvGrpSpPr/>
        <p:nvPr/>
      </p:nvGrpSpPr>
      <p:grpSpPr>
        <a:xfrm>
          <a:off x="0" y="0"/>
          <a:ext cx="0" cy="0"/>
          <a:chOff x="0" y="0"/>
          <a:chExt cx="0" cy="0"/>
        </a:xfrm>
      </p:grpSpPr>
      <p:pic>
        <p:nvPicPr>
          <p:cNvPr id="4" name="Picture 2" descr="\\.psf\Home\Desktop\newDividerMask.png"/>
          <p:cNvPicPr>
            <a:picLocks noChangeAspect="1" noChangeArrowheads="1"/>
          </p:cNvPicPr>
          <p:nvPr userDrawn="1"/>
        </p:nvPicPr>
        <p:blipFill>
          <a:blip r:embed="rId2"/>
          <a:srcRect/>
          <a:stretch>
            <a:fillRect/>
          </a:stretch>
        </p:blipFill>
        <p:spPr bwMode="auto">
          <a:xfrm>
            <a:off x="0" y="6010275"/>
            <a:ext cx="9144000" cy="847725"/>
          </a:xfrm>
          <a:prstGeom prst="rect">
            <a:avLst/>
          </a:prstGeom>
          <a:noFill/>
          <a:ln w="9525">
            <a:noFill/>
            <a:miter lim="800000"/>
            <a:headEnd/>
            <a:tailEnd/>
          </a:ln>
        </p:spPr>
      </p:pic>
      <p:sp>
        <p:nvSpPr>
          <p:cNvPr id="3" name="Title 1"/>
          <p:cNvSpPr>
            <a:spLocks noGrp="1"/>
          </p:cNvSpPr>
          <p:nvPr>
            <p:ph type="title"/>
          </p:nvPr>
        </p:nvSpPr>
        <p:spPr>
          <a:xfrm>
            <a:off x="455613" y="1006947"/>
            <a:ext cx="8226425" cy="804919"/>
          </a:xfrm>
        </p:spPr>
        <p:txBody>
          <a:bodyPr>
            <a:normAutofit/>
          </a:bodyPr>
          <a:lstStyle>
            <a:lvl1pPr algn="l" defTabSz="914363" rtl="0" eaLnBrk="1" latinLnBrk="0" hangingPunct="1">
              <a:lnSpc>
                <a:spcPct val="90000"/>
              </a:lnSpc>
              <a:spcBef>
                <a:spcPct val="0"/>
              </a:spcBef>
              <a:buNone/>
              <a:defRPr lang="en-US" sz="2200" b="0" kern="1200" cap="none" spc="-100" baseline="0" dirty="0">
                <a:ln w="3175">
                  <a:noFill/>
                </a:ln>
                <a:gradFill flip="none" rotWithShape="1">
                  <a:gsLst>
                    <a:gs pos="0">
                      <a:schemeClr val="tx2"/>
                    </a:gs>
                    <a:gs pos="86000">
                      <a:schemeClr val="tx2"/>
                    </a:gs>
                  </a:gsLst>
                  <a:lin ang="5400000" scaled="0"/>
                  <a:tileRect/>
                </a:gradFill>
                <a:effectLst/>
                <a:latin typeface="+mj-lt"/>
                <a:ea typeface="+mn-ea"/>
                <a:cs typeface="Arial" charset="0"/>
              </a:defRPr>
            </a:lvl1pPr>
          </a:lstStyle>
          <a:p>
            <a:r>
              <a:rPr lang="en-US" dirty="0" smtClean="0"/>
              <a:t>Click to edit Master title style</a:t>
            </a:r>
            <a:endParaRPr lang="en-US" dirty="0"/>
          </a:p>
        </p:txBody>
      </p:sp>
      <p:sp>
        <p:nvSpPr>
          <p:cNvPr id="7" name="Text Placeholder 6"/>
          <p:cNvSpPr>
            <a:spLocks noGrp="1"/>
          </p:cNvSpPr>
          <p:nvPr>
            <p:ph type="body" sz="quarter" idx="10"/>
          </p:nvPr>
        </p:nvSpPr>
        <p:spPr>
          <a:xfrm>
            <a:off x="448962" y="1930404"/>
            <a:ext cx="8221663" cy="3979332"/>
          </a:xfrm>
        </p:spPr>
        <p:txBody>
          <a:bodyPr/>
          <a:lstStyle>
            <a:lvl1pPr marL="228600" indent="-228600">
              <a:spcBef>
                <a:spcPts val="0"/>
              </a:spcBef>
              <a:spcAft>
                <a:spcPts val="1100"/>
              </a:spcAft>
              <a:buFont typeface="Arial" pitchFamily="34" charset="0"/>
              <a:buChar char="•"/>
              <a:defRPr sz="2200" b="0">
                <a:latin typeface="+mj-lt"/>
              </a:defRPr>
            </a:lvl1pPr>
            <a:lvl2pPr>
              <a:defRPr lang="en-US" sz="2200" kern="1200" dirty="0" smtClean="0">
                <a:gradFill>
                  <a:gsLst>
                    <a:gs pos="0">
                      <a:schemeClr val="tx2"/>
                    </a:gs>
                    <a:gs pos="86000">
                      <a:schemeClr val="tx2"/>
                    </a:gs>
                  </a:gsLst>
                  <a:lin ang="5400000" scaled="0"/>
                </a:gradFill>
                <a:latin typeface="+mn-lt"/>
                <a:ea typeface="+mn-ea"/>
                <a:cs typeface="+mn-cs"/>
              </a:defRPr>
            </a:lvl2pPr>
          </a:lstStyle>
          <a:p>
            <a:pPr lvl="1"/>
            <a:r>
              <a:rPr lang="en-US" dirty="0" smtClean="0"/>
              <a:t>Click to edit Master text styles</a:t>
            </a:r>
          </a:p>
        </p:txBody>
      </p:sp>
    </p:spTree>
  </p:cSld>
  <p:clrMapOvr>
    <a:masterClrMapping/>
  </p:clrMapOvr>
  <p:transition>
    <p:fade/>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smtClean="0"/>
              <a:t>Click to edit Master title style</a:t>
            </a:r>
            <a:endParaRPr lang="en-US" dirty="0"/>
          </a:p>
        </p:txBody>
      </p:sp>
      <p:sp>
        <p:nvSpPr>
          <p:cNvPr id="3" name="Content Placeholder 2"/>
          <p:cNvSpPr>
            <a:spLocks noGrp="1"/>
          </p:cNvSpPr>
          <p:nvPr>
            <p:ph idx="1"/>
          </p:nvPr>
        </p:nvSpPr>
        <p:spPr>
          <a:xfrm>
            <a:off x="455613" y="1600200"/>
            <a:ext cx="8363938" cy="1486561"/>
          </a:xfrm>
        </p:spPr>
        <p:txBody>
          <a:bodyPr/>
          <a:lstStyle>
            <a:lvl1pPr>
              <a:lnSpc>
                <a:spcPts val="2200"/>
              </a:lnSpc>
              <a:defRPr/>
            </a:lvl1pPr>
            <a:lvl2pPr marL="0" indent="0">
              <a:lnSpc>
                <a:spcPts val="2200"/>
              </a:lnSpc>
              <a:buNone/>
              <a:defRPr lang="en-US" sz="1600" kern="1200" dirty="0" smtClean="0">
                <a:gradFill>
                  <a:gsLst>
                    <a:gs pos="0">
                      <a:schemeClr val="tx2"/>
                    </a:gs>
                    <a:gs pos="86000">
                      <a:schemeClr val="tx2"/>
                    </a:gs>
                  </a:gsLst>
                  <a:lin ang="5400000" scaled="0"/>
                </a:gradFill>
                <a:latin typeface="+mn-lt"/>
                <a:ea typeface="+mn-ea"/>
                <a:cs typeface="+mn-cs"/>
              </a:defRPr>
            </a:lvl2pPr>
            <a:lvl3pPr marL="228600" indent="-228600">
              <a:lnSpc>
                <a:spcPts val="2200"/>
              </a:lnSpc>
              <a:defRPr lang="en-US" sz="1600" kern="1200" dirty="0" smtClean="0">
                <a:gradFill>
                  <a:gsLst>
                    <a:gs pos="0">
                      <a:schemeClr val="tx2"/>
                    </a:gs>
                    <a:gs pos="86000">
                      <a:schemeClr val="tx2"/>
                    </a:gs>
                  </a:gsLst>
                  <a:lin ang="5400000" scaled="0"/>
                </a:gradFill>
                <a:latin typeface="+mn-lt"/>
                <a:ea typeface="+mn-ea"/>
                <a:cs typeface="+mn-cs"/>
              </a:defRPr>
            </a:lvl3pPr>
            <a:lvl4pPr marL="457200" indent="-228600">
              <a:lnSpc>
                <a:spcPct val="90000"/>
              </a:lnSpc>
              <a:defRPr/>
            </a:lvl4pPr>
            <a:lvl5pPr>
              <a:lnSpc>
                <a:spcPts val="2200"/>
              </a:lnSpc>
              <a:defRPr sz="1600"/>
            </a:lvl5pPr>
          </a:lstStyle>
          <a:p>
            <a:pPr lvl="0"/>
            <a:r>
              <a:rPr lang="en-US" dirty="0" smtClean="0"/>
              <a:t>Click to edit Master text styles</a:t>
            </a:r>
          </a:p>
          <a:p>
            <a:pPr lvl="1"/>
            <a:r>
              <a:rPr lang="en-US" dirty="0" smtClean="0"/>
              <a:t>Second level</a:t>
            </a:r>
          </a:p>
          <a:p>
            <a:pPr lvl="1"/>
            <a:r>
              <a:rPr lang="en-US" dirty="0" smtClean="0"/>
              <a:t>Third level</a:t>
            </a:r>
          </a:p>
          <a:p>
            <a:pPr lvl="2"/>
            <a:r>
              <a:rPr lang="en-US" dirty="0" smtClean="0"/>
              <a:t>Fourth level</a:t>
            </a:r>
          </a:p>
          <a:p>
            <a:pPr lvl="4"/>
            <a:r>
              <a:rPr lang="en-US" dirty="0" smtClean="0"/>
              <a:t>Fifth level</a:t>
            </a:r>
            <a:endParaRPr lang="en-US" dirty="0"/>
          </a:p>
        </p:txBody>
      </p:sp>
      <p:sp>
        <p:nvSpPr>
          <p:cNvPr id="4" name="Slide Number Placeholder 47"/>
          <p:cNvSpPr>
            <a:spLocks noGrp="1"/>
          </p:cNvSpPr>
          <p:nvPr>
            <p:ph type="sldNum" sz="quarter" idx="10"/>
          </p:nvPr>
        </p:nvSpPr>
        <p:spPr/>
        <p:txBody>
          <a:bodyPr/>
          <a:lstStyle>
            <a:lvl1pPr>
              <a:defRPr/>
            </a:lvl1pPr>
          </a:lstStyle>
          <a:p>
            <a:pPr>
              <a:defRPr/>
            </a:pPr>
            <a:fld id="{C6300E16-CBC3-42C0-8E98-9F1312B8EC18}" type="slidenum">
              <a:rPr lang="en-US"/>
              <a:pPr>
                <a:defRPr/>
              </a:pPr>
              <a:t>‹#›</a:t>
            </a:fld>
            <a:r>
              <a:rPr lang="en-US" dirty="0"/>
              <a:t> |</a:t>
            </a:r>
          </a:p>
        </p:txBody>
      </p:sp>
      <p:sp>
        <p:nvSpPr>
          <p:cNvPr id="5" name="Footer Placeholder 52"/>
          <p:cNvSpPr>
            <a:spLocks noGrp="1"/>
          </p:cNvSpPr>
          <p:nvPr>
            <p:ph type="ftr" sz="quarter" idx="11"/>
          </p:nvPr>
        </p:nvSpPr>
        <p:spPr/>
        <p:txBody>
          <a:bodyPr/>
          <a:lstStyle>
            <a:lvl1pPr>
              <a:defRPr/>
            </a:lvl1pPr>
          </a:lstStyle>
          <a:p>
            <a:pPr>
              <a:defRPr/>
            </a:pPr>
            <a:r>
              <a:rPr/>
              <a:t>INSERT PRESENTATION TITLE</a:t>
            </a:r>
          </a:p>
        </p:txBody>
      </p:sp>
    </p:spTree>
  </p:cSld>
  <p:clrMapOvr>
    <a:masterClrMapping/>
  </p:clrMapOvr>
  <p:transition>
    <p:fade/>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455613" y="1600200"/>
            <a:ext cx="4115872" cy="1917448"/>
          </a:xfrm>
        </p:spPr>
        <p:txBody>
          <a:bodyPr/>
          <a:lstStyle>
            <a:lvl1pPr marL="339976" indent="-339976">
              <a:lnSpc>
                <a:spcPct val="90000"/>
              </a:lnSpc>
              <a:defRPr sz="2400"/>
            </a:lvl1pPr>
            <a:lvl2pPr marL="673338" indent="-325424">
              <a:lnSpc>
                <a:spcPct val="90000"/>
              </a:lnSpc>
              <a:defRPr sz="2000"/>
            </a:lvl2pPr>
            <a:lvl3pPr marL="953785" indent="-288384">
              <a:lnSpc>
                <a:spcPct val="90000"/>
              </a:lnSpc>
              <a:defRPr sz="1800"/>
            </a:lvl3pPr>
            <a:lvl4pPr marL="1227618" indent="-273833">
              <a:lnSpc>
                <a:spcPct val="90000"/>
              </a:lnSpc>
              <a:defRPr sz="1600"/>
            </a:lvl4pPr>
            <a:lvl5pPr marL="1516002" indent="-280447">
              <a:lnSpc>
                <a:spcPct val="90000"/>
              </a:lnSpc>
              <a:defRPr sz="16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572000" y="1600200"/>
            <a:ext cx="4115872" cy="1917448"/>
          </a:xfrm>
        </p:spPr>
        <p:txBody>
          <a:bodyPr/>
          <a:lstStyle>
            <a:lvl1pPr marL="347914" indent="-347914">
              <a:lnSpc>
                <a:spcPct val="90000"/>
              </a:lnSpc>
              <a:defRPr sz="2400"/>
            </a:lvl1pPr>
            <a:lvl2pPr marL="673338" indent="-339976">
              <a:lnSpc>
                <a:spcPct val="90000"/>
              </a:lnSpc>
              <a:defRPr sz="2000"/>
            </a:lvl2pPr>
            <a:lvl3pPr marL="961722" indent="-302936">
              <a:lnSpc>
                <a:spcPct val="90000"/>
              </a:lnSpc>
              <a:defRPr sz="1800"/>
            </a:lvl3pPr>
            <a:lvl4pPr marL="1227618" indent="-265896">
              <a:lnSpc>
                <a:spcPct val="90000"/>
              </a:lnSpc>
              <a:defRPr sz="1600"/>
            </a:lvl4pPr>
            <a:lvl5pPr marL="1516002" indent="-273833">
              <a:lnSpc>
                <a:spcPct val="90000"/>
              </a:lnSpc>
              <a:defRPr sz="16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Slide Number Placeholder 47"/>
          <p:cNvSpPr>
            <a:spLocks noGrp="1"/>
          </p:cNvSpPr>
          <p:nvPr>
            <p:ph type="sldNum" sz="quarter" idx="10"/>
          </p:nvPr>
        </p:nvSpPr>
        <p:spPr/>
        <p:txBody>
          <a:bodyPr/>
          <a:lstStyle>
            <a:lvl1pPr>
              <a:defRPr/>
            </a:lvl1pPr>
          </a:lstStyle>
          <a:p>
            <a:pPr>
              <a:defRPr/>
            </a:pPr>
            <a:fld id="{F11ED7B7-BA4F-4BE2-8835-C6980513955F}" type="slidenum">
              <a:rPr lang="en-US"/>
              <a:pPr>
                <a:defRPr/>
              </a:pPr>
              <a:t>‹#›</a:t>
            </a:fld>
            <a:r>
              <a:rPr lang="en-US" dirty="0"/>
              <a:t> |</a:t>
            </a:r>
          </a:p>
        </p:txBody>
      </p:sp>
      <p:sp>
        <p:nvSpPr>
          <p:cNvPr id="6" name="Footer Placeholder 52"/>
          <p:cNvSpPr>
            <a:spLocks noGrp="1"/>
          </p:cNvSpPr>
          <p:nvPr>
            <p:ph type="ftr" sz="quarter" idx="11"/>
          </p:nvPr>
        </p:nvSpPr>
        <p:spPr/>
        <p:txBody>
          <a:bodyPr/>
          <a:lstStyle>
            <a:lvl1pPr>
              <a:defRPr/>
            </a:lvl1pPr>
          </a:lstStyle>
          <a:p>
            <a:pPr>
              <a:defRPr/>
            </a:pPr>
            <a:r>
              <a:rPr/>
              <a:t>INSERT PRESENTATION TITLE</a:t>
            </a:r>
          </a:p>
        </p:txBody>
      </p:sp>
    </p:spTree>
  </p:cSld>
  <p:clrMapOvr>
    <a:masterClrMapping/>
  </p:clrMapOvr>
  <p:transition>
    <p:fade/>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56128" y="1600301"/>
            <a:ext cx="4115872" cy="304699"/>
          </a:xfrm>
        </p:spPr>
        <p:txBody>
          <a:bodyPr anchor="b"/>
          <a:lstStyle>
            <a:lvl1pPr marL="0" indent="0">
              <a:lnSpc>
                <a:spcPct val="90000"/>
              </a:lnSpc>
              <a:spcBef>
                <a:spcPts val="0"/>
              </a:spcBef>
              <a:buNone/>
              <a:defRPr sz="22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5613" y="2362200"/>
            <a:ext cx="3997325" cy="1394228"/>
          </a:xfrm>
        </p:spPr>
        <p:txBody>
          <a:bodyPr/>
          <a:lstStyle>
            <a:lvl1pPr marL="281770" indent="-281770">
              <a:defRPr sz="2000"/>
            </a:lvl1pPr>
            <a:lvl2pPr marL="562218" indent="-265896">
              <a:defRPr sz="1800"/>
            </a:lvl2pPr>
            <a:lvl3pPr marL="813562" indent="-243407">
              <a:defRPr sz="1600"/>
            </a:lvl3pPr>
            <a:lvl4pPr marL="1050354" indent="-228856">
              <a:defRPr sz="1600"/>
            </a:lvl4pPr>
            <a:lvl5pPr marL="1279210" indent="-206367">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572516" y="1600200"/>
            <a:ext cx="4115872" cy="304699"/>
          </a:xfrm>
        </p:spPr>
        <p:txBody>
          <a:bodyPr anchor="b"/>
          <a:lstStyle>
            <a:lvl1pPr marL="0" indent="0">
              <a:lnSpc>
                <a:spcPct val="90000"/>
              </a:lnSpc>
              <a:spcBef>
                <a:spcPts val="0"/>
              </a:spcBef>
              <a:buNone/>
              <a:defRPr sz="22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572516" y="2362200"/>
            <a:ext cx="4115872" cy="1428083"/>
          </a:xfrm>
        </p:spPr>
        <p:txBody>
          <a:bodyPr/>
          <a:lstStyle>
            <a:lvl1pPr marL="296321" indent="-296321">
              <a:defRPr sz="2000"/>
            </a:lvl1pPr>
            <a:lvl2pPr marL="570155" indent="-273833">
              <a:defRPr sz="1800"/>
            </a:lvl2pPr>
            <a:lvl3pPr marL="821499" indent="-244730">
              <a:defRPr sz="1600"/>
            </a:lvl3pPr>
            <a:lvl4pPr marL="1050354" indent="-236793">
              <a:defRPr sz="1600"/>
            </a:lvl4pPr>
            <a:lvl5pPr marL="1279210" indent="-220919">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Slide Number Placeholder 47"/>
          <p:cNvSpPr>
            <a:spLocks noGrp="1"/>
          </p:cNvSpPr>
          <p:nvPr>
            <p:ph type="sldNum" sz="quarter" idx="10"/>
          </p:nvPr>
        </p:nvSpPr>
        <p:spPr/>
        <p:txBody>
          <a:bodyPr/>
          <a:lstStyle>
            <a:lvl1pPr>
              <a:defRPr/>
            </a:lvl1pPr>
          </a:lstStyle>
          <a:p>
            <a:pPr>
              <a:defRPr/>
            </a:pPr>
            <a:fld id="{0362274C-F12C-4FB6-8CCB-6CD629DEAC6A}" type="slidenum">
              <a:rPr lang="en-US"/>
              <a:pPr>
                <a:defRPr/>
              </a:pPr>
              <a:t>‹#›</a:t>
            </a:fld>
            <a:r>
              <a:rPr lang="en-US" dirty="0"/>
              <a:t> |</a:t>
            </a:r>
          </a:p>
        </p:txBody>
      </p:sp>
      <p:sp>
        <p:nvSpPr>
          <p:cNvPr id="8" name="Footer Placeholder 52"/>
          <p:cNvSpPr>
            <a:spLocks noGrp="1"/>
          </p:cNvSpPr>
          <p:nvPr>
            <p:ph type="ftr" sz="quarter" idx="11"/>
          </p:nvPr>
        </p:nvSpPr>
        <p:spPr/>
        <p:txBody>
          <a:bodyPr/>
          <a:lstStyle>
            <a:lvl1pPr>
              <a:defRPr/>
            </a:lvl1pPr>
          </a:lstStyle>
          <a:p>
            <a:pPr>
              <a:defRPr/>
            </a:pPr>
            <a:r>
              <a:rPr/>
              <a:t>INSERT PRESENTATION TITLE</a:t>
            </a:r>
          </a:p>
        </p:txBody>
      </p:sp>
    </p:spTree>
  </p:cSld>
  <p:clrMapOvr>
    <a:masterClrMapping/>
  </p:clrMapOvr>
  <p:transition>
    <p:fade/>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smtClean="0"/>
              <a:t>Click to edit Master title style</a:t>
            </a:r>
            <a:endParaRPr lang="en-US" dirty="0"/>
          </a:p>
        </p:txBody>
      </p:sp>
      <p:sp>
        <p:nvSpPr>
          <p:cNvPr id="3" name="Slide Number Placeholder 47"/>
          <p:cNvSpPr>
            <a:spLocks noGrp="1"/>
          </p:cNvSpPr>
          <p:nvPr>
            <p:ph type="sldNum" sz="quarter" idx="10"/>
          </p:nvPr>
        </p:nvSpPr>
        <p:spPr/>
        <p:txBody>
          <a:bodyPr/>
          <a:lstStyle>
            <a:lvl1pPr>
              <a:defRPr/>
            </a:lvl1pPr>
          </a:lstStyle>
          <a:p>
            <a:pPr>
              <a:defRPr/>
            </a:pPr>
            <a:fld id="{252FA497-613D-4BCD-8826-85BE72809DF7}" type="slidenum">
              <a:rPr lang="en-US"/>
              <a:pPr>
                <a:defRPr/>
              </a:pPr>
              <a:t>‹#›</a:t>
            </a:fld>
            <a:r>
              <a:rPr lang="en-US" dirty="0"/>
              <a:t> |</a:t>
            </a:r>
          </a:p>
        </p:txBody>
      </p:sp>
      <p:sp>
        <p:nvSpPr>
          <p:cNvPr id="4" name="Footer Placeholder 52"/>
          <p:cNvSpPr>
            <a:spLocks noGrp="1"/>
          </p:cNvSpPr>
          <p:nvPr>
            <p:ph type="ftr" sz="quarter" idx="11"/>
          </p:nvPr>
        </p:nvSpPr>
        <p:spPr/>
        <p:txBody>
          <a:bodyPr/>
          <a:lstStyle>
            <a:lvl1pPr>
              <a:defRPr/>
            </a:lvl1pPr>
          </a:lstStyle>
          <a:p>
            <a:pPr>
              <a:defRPr/>
            </a:pPr>
            <a:r>
              <a:rPr/>
              <a:t>INSERT PRESENTATION TITLE</a:t>
            </a:r>
          </a:p>
        </p:txBody>
      </p:sp>
    </p:spTree>
  </p:cSld>
  <p:clrMapOvr>
    <a:masterClrMapping/>
  </p:clrMapOvr>
  <p:transition>
    <p:fade/>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Slide Number Placeholder 47"/>
          <p:cNvSpPr>
            <a:spLocks noGrp="1"/>
          </p:cNvSpPr>
          <p:nvPr>
            <p:ph type="sldNum" sz="quarter" idx="10"/>
          </p:nvPr>
        </p:nvSpPr>
        <p:spPr/>
        <p:txBody>
          <a:bodyPr/>
          <a:lstStyle>
            <a:lvl1pPr>
              <a:defRPr/>
            </a:lvl1pPr>
          </a:lstStyle>
          <a:p>
            <a:pPr>
              <a:defRPr/>
            </a:pPr>
            <a:fld id="{51AAEDCE-CEE1-4426-BAD8-256280A299CE}" type="slidenum">
              <a:rPr lang="en-US"/>
              <a:pPr>
                <a:defRPr/>
              </a:pPr>
              <a:t>‹#›</a:t>
            </a:fld>
            <a:r>
              <a:rPr lang="en-US" dirty="0"/>
              <a:t> |</a:t>
            </a:r>
          </a:p>
        </p:txBody>
      </p:sp>
      <p:sp>
        <p:nvSpPr>
          <p:cNvPr id="3" name="Footer Placeholder 52"/>
          <p:cNvSpPr>
            <a:spLocks noGrp="1"/>
          </p:cNvSpPr>
          <p:nvPr>
            <p:ph type="ftr" sz="quarter" idx="11"/>
          </p:nvPr>
        </p:nvSpPr>
        <p:spPr/>
        <p:txBody>
          <a:bodyPr/>
          <a:lstStyle>
            <a:lvl1pPr>
              <a:defRPr/>
            </a:lvl1pPr>
          </a:lstStyle>
          <a:p>
            <a:pPr>
              <a:defRPr/>
            </a:pPr>
            <a:r>
              <a:rPr/>
              <a:t>INSERT PRESENTATION TITLE</a:t>
            </a:r>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smtClean="0"/>
              <a:t>Click to edit Master title style</a:t>
            </a:r>
            <a:endParaRPr lang="en-US" dirty="0"/>
          </a:p>
        </p:txBody>
      </p:sp>
      <p:sp>
        <p:nvSpPr>
          <p:cNvPr id="3" name="Content Placeholder 2"/>
          <p:cNvSpPr>
            <a:spLocks noGrp="1"/>
          </p:cNvSpPr>
          <p:nvPr>
            <p:ph idx="1"/>
          </p:nvPr>
        </p:nvSpPr>
        <p:spPr>
          <a:xfrm>
            <a:off x="455613" y="1600200"/>
            <a:ext cx="8363938" cy="1486561"/>
          </a:xfrm>
        </p:spPr>
        <p:txBody>
          <a:bodyPr/>
          <a:lstStyle>
            <a:lvl1pPr>
              <a:lnSpc>
                <a:spcPts val="2200"/>
              </a:lnSpc>
              <a:defRPr/>
            </a:lvl1pPr>
            <a:lvl2pPr marL="0" indent="0">
              <a:lnSpc>
                <a:spcPts val="2200"/>
              </a:lnSpc>
              <a:buNone/>
              <a:defRPr lang="en-US" sz="1600" kern="1200" dirty="0" smtClean="0">
                <a:gradFill>
                  <a:gsLst>
                    <a:gs pos="0">
                      <a:schemeClr val="tx2"/>
                    </a:gs>
                    <a:gs pos="86000">
                      <a:schemeClr val="tx2"/>
                    </a:gs>
                  </a:gsLst>
                  <a:lin ang="5400000" scaled="0"/>
                </a:gradFill>
                <a:latin typeface="+mn-lt"/>
                <a:ea typeface="+mn-ea"/>
                <a:cs typeface="+mn-cs"/>
              </a:defRPr>
            </a:lvl2pPr>
            <a:lvl3pPr marL="228600" indent="-228600">
              <a:lnSpc>
                <a:spcPts val="2200"/>
              </a:lnSpc>
              <a:defRPr lang="en-US" sz="1600" kern="1200" dirty="0" smtClean="0">
                <a:gradFill>
                  <a:gsLst>
                    <a:gs pos="0">
                      <a:schemeClr val="tx2"/>
                    </a:gs>
                    <a:gs pos="86000">
                      <a:schemeClr val="tx2"/>
                    </a:gs>
                  </a:gsLst>
                  <a:lin ang="5400000" scaled="0"/>
                </a:gradFill>
                <a:latin typeface="+mn-lt"/>
                <a:ea typeface="+mn-ea"/>
                <a:cs typeface="+mn-cs"/>
              </a:defRPr>
            </a:lvl3pPr>
            <a:lvl4pPr marL="457200" indent="-228600">
              <a:lnSpc>
                <a:spcPct val="90000"/>
              </a:lnSpc>
              <a:defRPr/>
            </a:lvl4pPr>
            <a:lvl5pPr>
              <a:lnSpc>
                <a:spcPts val="2200"/>
              </a:lnSpc>
              <a:defRPr sz="1600"/>
            </a:lvl5pPr>
          </a:lstStyle>
          <a:p>
            <a:pPr lvl="0"/>
            <a:r>
              <a:rPr lang="en-US" dirty="0" smtClean="0"/>
              <a:t>Click to edit Master text styles</a:t>
            </a:r>
          </a:p>
          <a:p>
            <a:pPr lvl="1"/>
            <a:r>
              <a:rPr lang="en-US" dirty="0" smtClean="0"/>
              <a:t>Second level</a:t>
            </a:r>
          </a:p>
          <a:p>
            <a:pPr lvl="1"/>
            <a:r>
              <a:rPr lang="en-US" dirty="0" smtClean="0"/>
              <a:t>Third level</a:t>
            </a:r>
          </a:p>
          <a:p>
            <a:pPr lvl="2"/>
            <a:r>
              <a:rPr lang="en-US" dirty="0" smtClean="0"/>
              <a:t>Fourth level</a:t>
            </a:r>
          </a:p>
          <a:p>
            <a:pPr lvl="4"/>
            <a:r>
              <a:rPr lang="en-US" dirty="0" smtClean="0"/>
              <a:t>Fifth level</a:t>
            </a:r>
            <a:endParaRPr lang="en-US" dirty="0"/>
          </a:p>
        </p:txBody>
      </p:sp>
      <p:sp>
        <p:nvSpPr>
          <p:cNvPr id="4" name="Slide Number Placeholder 47"/>
          <p:cNvSpPr>
            <a:spLocks noGrp="1"/>
          </p:cNvSpPr>
          <p:nvPr>
            <p:ph type="sldNum" sz="quarter" idx="10"/>
          </p:nvPr>
        </p:nvSpPr>
        <p:spPr/>
        <p:txBody>
          <a:bodyPr/>
          <a:lstStyle>
            <a:lvl1pPr>
              <a:defRPr/>
            </a:lvl1pPr>
          </a:lstStyle>
          <a:p>
            <a:pPr>
              <a:defRPr/>
            </a:pPr>
            <a:fld id="{8E64B2EB-E140-4854-82EF-C2700681A6BF}" type="slidenum">
              <a:rPr lang="en-US"/>
              <a:pPr>
                <a:defRPr/>
              </a:pPr>
              <a:t>‹#›</a:t>
            </a:fld>
            <a:r>
              <a:rPr lang="en-US" dirty="0"/>
              <a:t> |</a:t>
            </a:r>
          </a:p>
        </p:txBody>
      </p:sp>
      <p:sp>
        <p:nvSpPr>
          <p:cNvPr id="5" name="Footer Placeholder 52"/>
          <p:cNvSpPr>
            <a:spLocks noGrp="1"/>
          </p:cNvSpPr>
          <p:nvPr>
            <p:ph type="ftr" sz="quarter" idx="11"/>
          </p:nvPr>
        </p:nvSpPr>
        <p:spPr/>
        <p:txBody>
          <a:bodyPr/>
          <a:lstStyle>
            <a:lvl1pPr>
              <a:defRPr/>
            </a:lvl1pPr>
          </a:lstStyle>
          <a:p>
            <a:pPr>
              <a:defRPr/>
            </a:pPr>
            <a:r>
              <a:rPr/>
              <a:t>INSERT PRESENTATION TITLE</a:t>
            </a:r>
          </a:p>
        </p:txBody>
      </p:sp>
    </p:spTree>
  </p:cSld>
  <p:clrMapOvr>
    <a:masterClrMapping/>
  </p:clrMapOvr>
  <p:transition>
    <p:fade/>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1_Branding Slide">
    <p:spTree>
      <p:nvGrpSpPr>
        <p:cNvPr id="1" name=""/>
        <p:cNvGrpSpPr/>
        <p:nvPr/>
      </p:nvGrpSpPr>
      <p:grpSpPr>
        <a:xfrm>
          <a:off x="0" y="0"/>
          <a:ext cx="0" cy="0"/>
          <a:chOff x="0" y="0"/>
          <a:chExt cx="0" cy="0"/>
        </a:xfrm>
      </p:grpSpPr>
      <p:sp>
        <p:nvSpPr>
          <p:cNvPr id="3" name="Title 1"/>
          <p:cNvSpPr>
            <a:spLocks noGrp="1"/>
          </p:cNvSpPr>
          <p:nvPr>
            <p:ph type="title"/>
          </p:nvPr>
        </p:nvSpPr>
        <p:spPr>
          <a:xfrm>
            <a:off x="455613" y="2208744"/>
            <a:ext cx="8226425" cy="382058"/>
          </a:xfrm>
        </p:spPr>
        <p:txBody>
          <a:bodyPr>
            <a:normAutofit/>
          </a:bodyPr>
          <a:lstStyle>
            <a:lvl1pPr algn="l" defTabSz="914363" rtl="0" eaLnBrk="1" latinLnBrk="0" hangingPunct="1">
              <a:lnSpc>
                <a:spcPct val="90000"/>
              </a:lnSpc>
              <a:spcBef>
                <a:spcPct val="0"/>
              </a:spcBef>
              <a:buNone/>
              <a:defRPr lang="en-US" sz="1600" b="0" kern="1200" cap="none" spc="-100" baseline="0" dirty="0">
                <a:ln w="3175">
                  <a:noFill/>
                </a:ln>
                <a:gradFill flip="none" rotWithShape="1">
                  <a:gsLst>
                    <a:gs pos="0">
                      <a:schemeClr val="tx2"/>
                    </a:gs>
                    <a:gs pos="86000">
                      <a:schemeClr val="tx2"/>
                    </a:gs>
                  </a:gsLst>
                  <a:lin ang="5400000" scaled="0"/>
                  <a:tileRect/>
                </a:gradFill>
                <a:effectLst/>
                <a:latin typeface="+mj-lt"/>
                <a:ea typeface="+mn-ea"/>
                <a:cs typeface="Arial" charset="0"/>
              </a:defRPr>
            </a:lvl1pPr>
          </a:lstStyle>
          <a:p>
            <a:r>
              <a:rPr lang="en-US" dirty="0" smtClean="0"/>
              <a:t>Click to edit Master title style</a:t>
            </a:r>
            <a:endParaRPr lang="en-US" dirty="0"/>
          </a:p>
        </p:txBody>
      </p:sp>
      <p:sp>
        <p:nvSpPr>
          <p:cNvPr id="7" name="Text Placeholder 6"/>
          <p:cNvSpPr>
            <a:spLocks noGrp="1"/>
          </p:cNvSpPr>
          <p:nvPr>
            <p:ph type="body" sz="quarter" idx="10"/>
          </p:nvPr>
        </p:nvSpPr>
        <p:spPr>
          <a:xfrm>
            <a:off x="457200" y="2819400"/>
            <a:ext cx="8221663" cy="3302000"/>
          </a:xfrm>
        </p:spPr>
        <p:txBody>
          <a:bodyPr/>
          <a:lstStyle>
            <a:lvl1pPr>
              <a:spcBef>
                <a:spcPts val="0"/>
              </a:spcBef>
              <a:defRPr/>
            </a:lvl1pPr>
          </a:lstStyle>
          <a:p>
            <a:pPr lvl="0"/>
            <a:r>
              <a:rPr lang="en-US" dirty="0" smtClean="0"/>
              <a:t>Click to edit Master text styles</a:t>
            </a:r>
          </a:p>
        </p:txBody>
      </p:sp>
    </p:spTree>
  </p:cSld>
  <p:clrMapOvr>
    <a:masterClrMapping/>
  </p:clrMapOvr>
  <p:transition>
    <p:fade/>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p:cSld name="Black Layout - Title and Content">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flip="none" rotWithShape="1">
                  <a:gsLst>
                    <a:gs pos="417">
                      <a:srgbClr val="FFFFFF"/>
                    </a:gs>
                    <a:gs pos="100000">
                      <a:srgbClr val="FFFFFF"/>
                    </a:gs>
                  </a:gsLst>
                  <a:lin ang="5400000" scaled="0"/>
                  <a:tileRect/>
                </a:gradFill>
              </a:defRPr>
            </a:lvl1pPr>
          </a:lstStyle>
          <a:p>
            <a:r>
              <a:rPr lang="en-US" dirty="0" smtClean="0"/>
              <a:t>Click to edit Master title style</a:t>
            </a:r>
            <a:endParaRPr lang="en-US" dirty="0"/>
          </a:p>
        </p:txBody>
      </p:sp>
      <p:sp>
        <p:nvSpPr>
          <p:cNvPr id="6" name="Text Placeholder 5"/>
          <p:cNvSpPr>
            <a:spLocks noGrp="1"/>
          </p:cNvSpPr>
          <p:nvPr>
            <p:ph type="body" sz="quarter" idx="10"/>
          </p:nvPr>
        </p:nvSpPr>
        <p:spPr bwMode="white">
          <a:xfrm>
            <a:off x="389436" y="1447800"/>
            <a:ext cx="8363938" cy="2000548"/>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fade/>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p:cSld name="Black Notes slide Layout">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417">
                      <a:srgbClr val="FFFFFF"/>
                    </a:gs>
                    <a:gs pos="100000">
                      <a:srgbClr val="FFFFFF"/>
                    </a:gs>
                  </a:gsLst>
                  <a:lin ang="5400000" scaled="0"/>
                </a:gradFill>
              </a:defRPr>
            </a:lvl1pPr>
          </a:lstStyle>
          <a:p>
            <a:r>
              <a:rPr lang="en-US" dirty="0" smtClean="0"/>
              <a:t>Click to edit Master title style</a:t>
            </a:r>
            <a:endParaRPr lang="en-US" dirty="0"/>
          </a:p>
        </p:txBody>
      </p:sp>
      <p:sp>
        <p:nvSpPr>
          <p:cNvPr id="6" name="Text Placeholder 5"/>
          <p:cNvSpPr>
            <a:spLocks noGrp="1"/>
          </p:cNvSpPr>
          <p:nvPr>
            <p:ph type="body" sz="quarter" idx="10"/>
          </p:nvPr>
        </p:nvSpPr>
        <p:spPr bwMode="white">
          <a:xfrm>
            <a:off x="389436" y="1447800"/>
            <a:ext cx="8363938" cy="2000548"/>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p:nvPr>
        </p:nvSpPr>
        <p:spPr>
          <a:xfrm>
            <a:off x="1" y="6238877"/>
            <a:ext cx="9144001" cy="619125"/>
          </a:xfrm>
          <a:solidFill>
            <a:srgbClr val="FFFF99"/>
          </a:solidFill>
        </p:spPr>
        <p:txBody>
          <a:bodyPr lIns="152394" tIns="76197" rIns="152394" bIns="76197" anchor="b" anchorCtr="0">
            <a:noAutofit/>
          </a:bodyPr>
          <a:lstStyle>
            <a:lvl1pPr algn="r">
              <a:buFont typeface="Arial" pitchFamily="34" charset="0"/>
              <a:buNone/>
              <a:defRPr spc="-50" baseline="0">
                <a:gradFill>
                  <a:gsLst>
                    <a:gs pos="0">
                      <a:srgbClr val="000000"/>
                    </a:gs>
                    <a:gs pos="100000">
                      <a:srgbClr val="000000"/>
                    </a:gs>
                  </a:gsLst>
                  <a:lin ang="5400000" scaled="0"/>
                </a:gradFill>
                <a:effectLst/>
                <a:latin typeface="Segoe UI" pitchFamily="34" charset="0"/>
              </a:defRPr>
            </a:lvl1pPr>
          </a:lstStyle>
          <a:p>
            <a:pPr lvl="0"/>
            <a:r>
              <a:rPr lang="en-US" dirty="0" smtClean="0"/>
              <a:t>Click to edit Master text styles</a:t>
            </a:r>
          </a:p>
        </p:txBody>
      </p:sp>
    </p:spTree>
  </p:cSld>
  <p:clrMapOvr>
    <a:masterClrMapping/>
  </p:clrMapOvr>
  <p:transition>
    <p:fade/>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xfrm>
            <a:off x="457200" y="6562725"/>
            <a:ext cx="1828800" cy="228600"/>
          </a:xfrm>
          <a:prstGeom prst="rect">
            <a:avLst/>
          </a:prstGeom>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p:txBody>
          <a:bodyPr/>
          <a:lstStyle>
            <a:lvl1pPr>
              <a:defRPr/>
            </a:lvl1pPr>
          </a:lstStyle>
          <a:p>
            <a:pPr>
              <a:defRPr/>
            </a:pPr>
            <a:r>
              <a:rPr altLang="zh-CN"/>
              <a:t>www.themegallery.com</a:t>
            </a:r>
          </a:p>
        </p:txBody>
      </p:sp>
      <p:sp>
        <p:nvSpPr>
          <p:cNvPr id="6" name="Rectangle 6"/>
          <p:cNvSpPr>
            <a:spLocks noGrp="1" noChangeArrowheads="1"/>
          </p:cNvSpPr>
          <p:nvPr>
            <p:ph type="sldNum" sz="quarter" idx="12"/>
          </p:nvPr>
        </p:nvSpPr>
        <p:spPr/>
        <p:txBody>
          <a:bodyPr/>
          <a:lstStyle>
            <a:lvl1pPr>
              <a:defRPr>
                <a:latin typeface="Arial" charset="0"/>
                <a:cs typeface="+mn-cs"/>
              </a:defRPr>
            </a:lvl1pPr>
          </a:lstStyle>
          <a:p>
            <a:pPr>
              <a:defRPr/>
            </a:pPr>
            <a:fld id="{A19A385F-7B47-46E1-9DCF-E38D6FCD8173}" type="slidenum">
              <a:rPr lang="en-US" altLang="zh-CN"/>
              <a:pPr>
                <a:defRPr/>
              </a:pPr>
              <a:t>‹#›</a:t>
            </a:fld>
            <a:endParaRPr lang="en-US" altLang="zh-CN"/>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itle" preserve="1">
  <p:cSld name="标题幻灯片">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99682" name="Rectangle 2"/>
          <p:cNvSpPr>
            <a:spLocks noGrp="1" noChangeArrowheads="1"/>
          </p:cNvSpPr>
          <p:nvPr>
            <p:ph type="ctrTitle"/>
          </p:nvPr>
        </p:nvSpPr>
        <p:spPr>
          <a:xfrm>
            <a:off x="257175" y="2028825"/>
            <a:ext cx="7772400" cy="704850"/>
          </a:xfrm>
        </p:spPr>
        <p:txBody>
          <a:bodyPr/>
          <a:lstStyle>
            <a:lvl1pPr>
              <a:defRPr sz="3200"/>
            </a:lvl1pPr>
          </a:lstStyle>
          <a:p>
            <a:r>
              <a:rPr lang="zh-CN" altLang="en-US"/>
              <a:t>单击此处编辑母版标题样式</a:t>
            </a:r>
          </a:p>
        </p:txBody>
      </p:sp>
      <p:sp>
        <p:nvSpPr>
          <p:cNvPr id="199683" name="Rectangle 3"/>
          <p:cNvSpPr>
            <a:spLocks noGrp="1" noChangeArrowheads="1"/>
          </p:cNvSpPr>
          <p:nvPr>
            <p:ph type="subTitle" idx="1"/>
          </p:nvPr>
        </p:nvSpPr>
        <p:spPr>
          <a:xfrm>
            <a:off x="257175" y="2628900"/>
            <a:ext cx="7772400" cy="485775"/>
          </a:xfrm>
        </p:spPr>
        <p:txBody>
          <a:bodyPr/>
          <a:lstStyle>
            <a:lvl1pPr marL="0" indent="0">
              <a:buFontTx/>
              <a:buNone/>
              <a:defRPr sz="2000">
                <a:solidFill>
                  <a:schemeClr val="bg1"/>
                </a:solidFill>
              </a:defRPr>
            </a:lvl1pPr>
          </a:lstStyle>
          <a:p>
            <a:r>
              <a:rPr lang="zh-CN" altLang="en-US"/>
              <a:t>单击此处编辑母版副标题样式</a:t>
            </a:r>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990600" y="1676400"/>
            <a:ext cx="35814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724400" y="1676400"/>
            <a:ext cx="35814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455613" y="1600200"/>
            <a:ext cx="4115872" cy="1917448"/>
          </a:xfrm>
        </p:spPr>
        <p:txBody>
          <a:bodyPr/>
          <a:lstStyle>
            <a:lvl1pPr marL="339976" indent="-339976">
              <a:lnSpc>
                <a:spcPct val="90000"/>
              </a:lnSpc>
              <a:defRPr sz="2400"/>
            </a:lvl1pPr>
            <a:lvl2pPr marL="673338" indent="-325424">
              <a:lnSpc>
                <a:spcPct val="90000"/>
              </a:lnSpc>
              <a:defRPr sz="2000"/>
            </a:lvl2pPr>
            <a:lvl3pPr marL="953785" indent="-288384">
              <a:lnSpc>
                <a:spcPct val="90000"/>
              </a:lnSpc>
              <a:defRPr sz="1800"/>
            </a:lvl3pPr>
            <a:lvl4pPr marL="1227618" indent="-273833">
              <a:lnSpc>
                <a:spcPct val="90000"/>
              </a:lnSpc>
              <a:defRPr sz="1600"/>
            </a:lvl4pPr>
            <a:lvl5pPr marL="1516002" indent="-280447">
              <a:lnSpc>
                <a:spcPct val="90000"/>
              </a:lnSpc>
              <a:defRPr sz="16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572000" y="1600200"/>
            <a:ext cx="4115872" cy="1917448"/>
          </a:xfrm>
        </p:spPr>
        <p:txBody>
          <a:bodyPr/>
          <a:lstStyle>
            <a:lvl1pPr marL="347914" indent="-347914">
              <a:lnSpc>
                <a:spcPct val="90000"/>
              </a:lnSpc>
              <a:defRPr sz="2400"/>
            </a:lvl1pPr>
            <a:lvl2pPr marL="673338" indent="-339976">
              <a:lnSpc>
                <a:spcPct val="90000"/>
              </a:lnSpc>
              <a:defRPr sz="2000"/>
            </a:lvl2pPr>
            <a:lvl3pPr marL="961722" indent="-302936">
              <a:lnSpc>
                <a:spcPct val="90000"/>
              </a:lnSpc>
              <a:defRPr sz="1800"/>
            </a:lvl3pPr>
            <a:lvl4pPr marL="1227618" indent="-265896">
              <a:lnSpc>
                <a:spcPct val="90000"/>
              </a:lnSpc>
              <a:defRPr sz="1600"/>
            </a:lvl4pPr>
            <a:lvl5pPr marL="1516002" indent="-273833">
              <a:lnSpc>
                <a:spcPct val="90000"/>
              </a:lnSpc>
              <a:defRPr sz="16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Slide Number Placeholder 47"/>
          <p:cNvSpPr>
            <a:spLocks noGrp="1"/>
          </p:cNvSpPr>
          <p:nvPr>
            <p:ph type="sldNum" sz="quarter" idx="10"/>
          </p:nvPr>
        </p:nvSpPr>
        <p:spPr/>
        <p:txBody>
          <a:bodyPr/>
          <a:lstStyle>
            <a:lvl1pPr>
              <a:defRPr/>
            </a:lvl1pPr>
          </a:lstStyle>
          <a:p>
            <a:pPr>
              <a:defRPr/>
            </a:pPr>
            <a:fld id="{5AE27743-9E7E-4C8C-86E1-2EBD3B0012B6}" type="slidenum">
              <a:rPr lang="en-US"/>
              <a:pPr>
                <a:defRPr/>
              </a:pPr>
              <a:t>‹#›</a:t>
            </a:fld>
            <a:r>
              <a:rPr lang="en-US" dirty="0"/>
              <a:t> |</a:t>
            </a:r>
          </a:p>
        </p:txBody>
      </p:sp>
      <p:sp>
        <p:nvSpPr>
          <p:cNvPr id="6" name="Footer Placeholder 52"/>
          <p:cNvSpPr>
            <a:spLocks noGrp="1"/>
          </p:cNvSpPr>
          <p:nvPr>
            <p:ph type="ftr" sz="quarter" idx="11"/>
          </p:nvPr>
        </p:nvSpPr>
        <p:spPr/>
        <p:txBody>
          <a:bodyPr/>
          <a:lstStyle>
            <a:lvl1pPr>
              <a:defRPr/>
            </a:lvl1pPr>
          </a:lstStyle>
          <a:p>
            <a:pPr>
              <a:defRPr/>
            </a:pPr>
            <a:r>
              <a:rPr/>
              <a:t>INSERT PRESENTATION TITLE</a:t>
            </a:r>
          </a:p>
        </p:txBody>
      </p:sp>
    </p:spTree>
  </p:cSld>
  <p:clrMapOvr>
    <a:masterClrMapping/>
  </p:clrMapOvr>
  <p:transition>
    <p:fade/>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343650" y="133350"/>
            <a:ext cx="2076450" cy="5810250"/>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114300" y="133350"/>
            <a:ext cx="6076950" cy="5810250"/>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56128" y="1600301"/>
            <a:ext cx="4115872" cy="304699"/>
          </a:xfrm>
        </p:spPr>
        <p:txBody>
          <a:bodyPr anchor="b"/>
          <a:lstStyle>
            <a:lvl1pPr marL="0" indent="0">
              <a:lnSpc>
                <a:spcPct val="90000"/>
              </a:lnSpc>
              <a:spcBef>
                <a:spcPts val="0"/>
              </a:spcBef>
              <a:buNone/>
              <a:defRPr sz="22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5613" y="2362200"/>
            <a:ext cx="3997325" cy="1394228"/>
          </a:xfrm>
        </p:spPr>
        <p:txBody>
          <a:bodyPr/>
          <a:lstStyle>
            <a:lvl1pPr marL="281770" indent="-281770">
              <a:defRPr sz="2000"/>
            </a:lvl1pPr>
            <a:lvl2pPr marL="562218" indent="-265896">
              <a:defRPr sz="1800"/>
            </a:lvl2pPr>
            <a:lvl3pPr marL="813562" indent="-243407">
              <a:defRPr sz="1600"/>
            </a:lvl3pPr>
            <a:lvl4pPr marL="1050354" indent="-228856">
              <a:defRPr sz="1600"/>
            </a:lvl4pPr>
            <a:lvl5pPr marL="1279210" indent="-206367">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572516" y="1600200"/>
            <a:ext cx="4115872" cy="304699"/>
          </a:xfrm>
        </p:spPr>
        <p:txBody>
          <a:bodyPr anchor="b"/>
          <a:lstStyle>
            <a:lvl1pPr marL="0" indent="0">
              <a:lnSpc>
                <a:spcPct val="90000"/>
              </a:lnSpc>
              <a:spcBef>
                <a:spcPts val="0"/>
              </a:spcBef>
              <a:buNone/>
              <a:defRPr sz="22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572516" y="2362200"/>
            <a:ext cx="4115872" cy="1428083"/>
          </a:xfrm>
        </p:spPr>
        <p:txBody>
          <a:bodyPr/>
          <a:lstStyle>
            <a:lvl1pPr marL="296321" indent="-296321">
              <a:defRPr sz="2000"/>
            </a:lvl1pPr>
            <a:lvl2pPr marL="570155" indent="-273833">
              <a:defRPr sz="1800"/>
            </a:lvl2pPr>
            <a:lvl3pPr marL="821499" indent="-244730">
              <a:defRPr sz="1600"/>
            </a:lvl3pPr>
            <a:lvl4pPr marL="1050354" indent="-236793">
              <a:defRPr sz="1600"/>
            </a:lvl4pPr>
            <a:lvl5pPr marL="1279210" indent="-220919">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Slide Number Placeholder 47"/>
          <p:cNvSpPr>
            <a:spLocks noGrp="1"/>
          </p:cNvSpPr>
          <p:nvPr>
            <p:ph type="sldNum" sz="quarter" idx="10"/>
          </p:nvPr>
        </p:nvSpPr>
        <p:spPr/>
        <p:txBody>
          <a:bodyPr/>
          <a:lstStyle>
            <a:lvl1pPr>
              <a:defRPr/>
            </a:lvl1pPr>
          </a:lstStyle>
          <a:p>
            <a:pPr>
              <a:defRPr/>
            </a:pPr>
            <a:fld id="{4273DBF0-54A0-4260-B593-72A94B0D514F}" type="slidenum">
              <a:rPr lang="en-US"/>
              <a:pPr>
                <a:defRPr/>
              </a:pPr>
              <a:t>‹#›</a:t>
            </a:fld>
            <a:r>
              <a:rPr lang="en-US" dirty="0"/>
              <a:t> |</a:t>
            </a:r>
          </a:p>
        </p:txBody>
      </p:sp>
      <p:sp>
        <p:nvSpPr>
          <p:cNvPr id="8" name="Footer Placeholder 52"/>
          <p:cNvSpPr>
            <a:spLocks noGrp="1"/>
          </p:cNvSpPr>
          <p:nvPr>
            <p:ph type="ftr" sz="quarter" idx="11"/>
          </p:nvPr>
        </p:nvSpPr>
        <p:spPr/>
        <p:txBody>
          <a:bodyPr/>
          <a:lstStyle>
            <a:lvl1pPr>
              <a:defRPr/>
            </a:lvl1pPr>
          </a:lstStyle>
          <a:p>
            <a:pPr>
              <a:defRPr/>
            </a:pPr>
            <a:r>
              <a:rPr/>
              <a:t>INSERT PRESENTATION TITLE</a:t>
            </a:r>
          </a:p>
        </p:txBody>
      </p:sp>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smtClean="0"/>
              <a:t>Click to edit Master title style</a:t>
            </a:r>
            <a:endParaRPr lang="en-US" dirty="0"/>
          </a:p>
        </p:txBody>
      </p:sp>
      <p:sp>
        <p:nvSpPr>
          <p:cNvPr id="3" name="Slide Number Placeholder 47"/>
          <p:cNvSpPr>
            <a:spLocks noGrp="1"/>
          </p:cNvSpPr>
          <p:nvPr>
            <p:ph type="sldNum" sz="quarter" idx="10"/>
          </p:nvPr>
        </p:nvSpPr>
        <p:spPr/>
        <p:txBody>
          <a:bodyPr/>
          <a:lstStyle>
            <a:lvl1pPr>
              <a:defRPr/>
            </a:lvl1pPr>
          </a:lstStyle>
          <a:p>
            <a:pPr>
              <a:defRPr/>
            </a:pPr>
            <a:fld id="{7101705F-A460-48CE-BA22-10BFE2659439}" type="slidenum">
              <a:rPr lang="en-US"/>
              <a:pPr>
                <a:defRPr/>
              </a:pPr>
              <a:t>‹#›</a:t>
            </a:fld>
            <a:r>
              <a:rPr lang="en-US" dirty="0"/>
              <a:t> |</a:t>
            </a:r>
          </a:p>
        </p:txBody>
      </p:sp>
      <p:sp>
        <p:nvSpPr>
          <p:cNvPr id="4" name="Footer Placeholder 52"/>
          <p:cNvSpPr>
            <a:spLocks noGrp="1"/>
          </p:cNvSpPr>
          <p:nvPr>
            <p:ph type="ftr" sz="quarter" idx="11"/>
          </p:nvPr>
        </p:nvSpPr>
        <p:spPr/>
        <p:txBody>
          <a:bodyPr/>
          <a:lstStyle>
            <a:lvl1pPr>
              <a:defRPr/>
            </a:lvl1pPr>
          </a:lstStyle>
          <a:p>
            <a:pPr>
              <a:defRPr/>
            </a:pPr>
            <a:r>
              <a:rPr/>
              <a:t>INSERT PRESENTATION TITLE</a:t>
            </a:r>
          </a:p>
        </p:txBody>
      </p:sp>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theme" Target="../theme/theme2.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5.xml"/><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theme" Target="../theme/theme3.xml"/><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0" Type="http://schemas.openxmlformats.org/officeDocument/2006/relationships/slideLayout" Target="../slideLayouts/slideLayout37.xml"/><Relationship Id="rId4" Type="http://schemas.openxmlformats.org/officeDocument/2006/relationships/slideLayout" Target="../slideLayouts/slideLayout31.xml"/><Relationship Id="rId9" Type="http://schemas.openxmlformats.org/officeDocument/2006/relationships/slideLayout" Target="../slideLayouts/slideLayout36.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6.xml"/><Relationship Id="rId3" Type="http://schemas.openxmlformats.org/officeDocument/2006/relationships/slideLayout" Target="../slideLayouts/slideLayout41.xml"/><Relationship Id="rId7" Type="http://schemas.openxmlformats.org/officeDocument/2006/relationships/slideLayout" Target="../slideLayouts/slideLayout45.xml"/><Relationship Id="rId12" Type="http://schemas.openxmlformats.org/officeDocument/2006/relationships/theme" Target="../theme/theme4.xml"/><Relationship Id="rId2" Type="http://schemas.openxmlformats.org/officeDocument/2006/relationships/slideLayout" Target="../slideLayouts/slideLayout40.xml"/><Relationship Id="rId1" Type="http://schemas.openxmlformats.org/officeDocument/2006/relationships/slideLayout" Target="../slideLayouts/slideLayout39.xml"/><Relationship Id="rId6" Type="http://schemas.openxmlformats.org/officeDocument/2006/relationships/slideLayout" Target="../slideLayouts/slideLayout44.xml"/><Relationship Id="rId11" Type="http://schemas.openxmlformats.org/officeDocument/2006/relationships/slideLayout" Target="../slideLayouts/slideLayout49.xml"/><Relationship Id="rId5" Type="http://schemas.openxmlformats.org/officeDocument/2006/relationships/slideLayout" Target="../slideLayouts/slideLayout43.xml"/><Relationship Id="rId10" Type="http://schemas.openxmlformats.org/officeDocument/2006/relationships/slideLayout" Target="../slideLayouts/slideLayout48.xml"/><Relationship Id="rId4" Type="http://schemas.openxmlformats.org/officeDocument/2006/relationships/slideLayout" Target="../slideLayouts/slideLayout42.xml"/><Relationship Id="rId9" Type="http://schemas.openxmlformats.org/officeDocument/2006/relationships/slideLayout" Target="../slideLayouts/slideLayout47.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7.xml"/><Relationship Id="rId13" Type="http://schemas.openxmlformats.org/officeDocument/2006/relationships/slideLayout" Target="../slideLayouts/slideLayout62.xml"/><Relationship Id="rId3" Type="http://schemas.openxmlformats.org/officeDocument/2006/relationships/slideLayout" Target="../slideLayouts/slideLayout52.xml"/><Relationship Id="rId7" Type="http://schemas.openxmlformats.org/officeDocument/2006/relationships/slideLayout" Target="../slideLayouts/slideLayout56.xml"/><Relationship Id="rId12" Type="http://schemas.openxmlformats.org/officeDocument/2006/relationships/slideLayout" Target="../slideLayouts/slideLayout61.xml"/><Relationship Id="rId17" Type="http://schemas.openxmlformats.org/officeDocument/2006/relationships/image" Target="../media/image1.jpeg"/><Relationship Id="rId2" Type="http://schemas.openxmlformats.org/officeDocument/2006/relationships/slideLayout" Target="../slideLayouts/slideLayout51.xml"/><Relationship Id="rId16" Type="http://schemas.openxmlformats.org/officeDocument/2006/relationships/theme" Target="../theme/theme5.xml"/><Relationship Id="rId1" Type="http://schemas.openxmlformats.org/officeDocument/2006/relationships/slideLayout" Target="../slideLayouts/slideLayout50.xml"/><Relationship Id="rId6" Type="http://schemas.openxmlformats.org/officeDocument/2006/relationships/slideLayout" Target="../slideLayouts/slideLayout55.xml"/><Relationship Id="rId11" Type="http://schemas.openxmlformats.org/officeDocument/2006/relationships/slideLayout" Target="../slideLayouts/slideLayout60.xml"/><Relationship Id="rId5" Type="http://schemas.openxmlformats.org/officeDocument/2006/relationships/slideLayout" Target="../slideLayouts/slideLayout54.xml"/><Relationship Id="rId15" Type="http://schemas.openxmlformats.org/officeDocument/2006/relationships/slideLayout" Target="../slideLayouts/slideLayout64.xml"/><Relationship Id="rId10" Type="http://schemas.openxmlformats.org/officeDocument/2006/relationships/slideLayout" Target="../slideLayouts/slideLayout59.xml"/><Relationship Id="rId4" Type="http://schemas.openxmlformats.org/officeDocument/2006/relationships/slideLayout" Target="../slideLayouts/slideLayout53.xml"/><Relationship Id="rId9" Type="http://schemas.openxmlformats.org/officeDocument/2006/relationships/slideLayout" Target="../slideLayouts/slideLayout58.xml"/><Relationship Id="rId14" Type="http://schemas.openxmlformats.org/officeDocument/2006/relationships/slideLayout" Target="../slideLayouts/slideLayout6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72.xml"/><Relationship Id="rId13" Type="http://schemas.openxmlformats.org/officeDocument/2006/relationships/image" Target="../media/image7.jpeg"/><Relationship Id="rId3" Type="http://schemas.openxmlformats.org/officeDocument/2006/relationships/slideLayout" Target="../slideLayouts/slideLayout67.xml"/><Relationship Id="rId7" Type="http://schemas.openxmlformats.org/officeDocument/2006/relationships/slideLayout" Target="../slideLayouts/slideLayout71.xml"/><Relationship Id="rId12" Type="http://schemas.openxmlformats.org/officeDocument/2006/relationships/theme" Target="../theme/theme6.xml"/><Relationship Id="rId2" Type="http://schemas.openxmlformats.org/officeDocument/2006/relationships/slideLayout" Target="../slideLayouts/slideLayout66.xml"/><Relationship Id="rId1" Type="http://schemas.openxmlformats.org/officeDocument/2006/relationships/slideLayout" Target="../slideLayouts/slideLayout65.xml"/><Relationship Id="rId6" Type="http://schemas.openxmlformats.org/officeDocument/2006/relationships/slideLayout" Target="../slideLayouts/slideLayout70.xml"/><Relationship Id="rId11" Type="http://schemas.openxmlformats.org/officeDocument/2006/relationships/slideLayout" Target="../slideLayouts/slideLayout75.xml"/><Relationship Id="rId5" Type="http://schemas.openxmlformats.org/officeDocument/2006/relationships/slideLayout" Target="../slideLayouts/slideLayout69.xml"/><Relationship Id="rId10" Type="http://schemas.openxmlformats.org/officeDocument/2006/relationships/slideLayout" Target="../slideLayouts/slideLayout74.xml"/><Relationship Id="rId4" Type="http://schemas.openxmlformats.org/officeDocument/2006/relationships/slideLayout" Target="../slideLayouts/slideLayout68.xml"/><Relationship Id="rId9" Type="http://schemas.openxmlformats.org/officeDocument/2006/relationships/slideLayout" Target="../slideLayouts/slideLayout7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ltGray">
      <p:bgPr>
        <a:blipFill dpi="0" rotWithShape="0">
          <a:blip r:embed="rId18"/>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5613" y="365125"/>
            <a:ext cx="8232775" cy="290513"/>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5613" y="1600200"/>
            <a:ext cx="8232775" cy="1600200"/>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2" name="Slide Number Placeholder 47"/>
          <p:cNvSpPr>
            <a:spLocks noGrp="1"/>
          </p:cNvSpPr>
          <p:nvPr>
            <p:ph type="sldNum" sz="quarter" idx="4"/>
          </p:nvPr>
        </p:nvSpPr>
        <p:spPr>
          <a:xfrm>
            <a:off x="449263" y="6365875"/>
            <a:ext cx="242887" cy="200025"/>
          </a:xfrm>
          <a:prstGeom prst="rect">
            <a:avLst/>
          </a:prstGeom>
        </p:spPr>
        <p:txBody>
          <a:bodyPr vert="horz" lIns="0" tIns="0" rIns="0" bIns="0" rtlCol="0" anchor="ctr"/>
          <a:lstStyle>
            <a:lvl1pPr algn="ctr">
              <a:defRPr sz="700" smtClean="0">
                <a:solidFill>
                  <a:schemeClr val="tx1">
                    <a:tint val="75000"/>
                  </a:schemeClr>
                </a:solidFill>
                <a:latin typeface="Verdana" pitchFamily="34" charset="0"/>
                <a:cs typeface="Verdana" pitchFamily="34" charset="0"/>
              </a:defRPr>
            </a:lvl1pPr>
          </a:lstStyle>
          <a:p>
            <a:pPr>
              <a:defRPr/>
            </a:pPr>
            <a:fld id="{A4AC8F67-69F3-44FF-86D2-8BF6CF7CC40E}" type="slidenum">
              <a:rPr lang="en-US"/>
              <a:pPr>
                <a:defRPr/>
              </a:pPr>
              <a:t>‹#›</a:t>
            </a:fld>
            <a:r>
              <a:rPr lang="en-US" dirty="0"/>
              <a:t> |</a:t>
            </a:r>
          </a:p>
        </p:txBody>
      </p:sp>
      <p:sp>
        <p:nvSpPr>
          <p:cNvPr id="53" name="Footer Placeholder 52"/>
          <p:cNvSpPr>
            <a:spLocks noGrp="1"/>
          </p:cNvSpPr>
          <p:nvPr>
            <p:ph type="ftr" sz="quarter" idx="3"/>
          </p:nvPr>
        </p:nvSpPr>
        <p:spPr>
          <a:xfrm>
            <a:off x="693738" y="6364288"/>
            <a:ext cx="2895600" cy="201612"/>
          </a:xfrm>
          <a:prstGeom prst="rect">
            <a:avLst/>
          </a:prstGeom>
        </p:spPr>
        <p:txBody>
          <a:bodyPr vert="horz" lIns="0" tIns="0" rIns="0" bIns="0" rtlCol="0" anchor="ctr"/>
          <a:lstStyle>
            <a:lvl1pPr algn="l">
              <a:defRPr lang="en-US" sz="700" dirty="0" smtClean="0">
                <a:solidFill>
                  <a:schemeClr val="tx1">
                    <a:tint val="75000"/>
                  </a:schemeClr>
                </a:solidFill>
                <a:latin typeface="Verdana" pitchFamily="34" charset="0"/>
                <a:cs typeface="Verdana" pitchFamily="34" charset="0"/>
              </a:defRPr>
            </a:lvl1pPr>
          </a:lstStyle>
          <a:p>
            <a:pPr>
              <a:defRPr/>
            </a:pPr>
            <a:r>
              <a:rPr/>
              <a:t>INSERT PRESENTATION TITLE</a:t>
            </a:r>
          </a:p>
        </p:txBody>
      </p:sp>
    </p:spTree>
  </p:cSld>
  <p:clrMap bg1="lt1" tx1="dk1" bg2="lt2" tx2="dk2" accent1="accent1" accent2="accent2" accent3="accent3" accent4="accent4" accent5="accent5" accent6="accent6" hlink="hlink" folHlink="folHlink"/>
  <p:sldLayoutIdLst>
    <p:sldLayoutId id="2147483851" r:id="rId1"/>
    <p:sldLayoutId id="2147483852" r:id="rId2"/>
    <p:sldLayoutId id="2147483853" r:id="rId3"/>
    <p:sldLayoutId id="2147483796" r:id="rId4"/>
    <p:sldLayoutId id="2147483854" r:id="rId5"/>
    <p:sldLayoutId id="2147483797" r:id="rId6"/>
    <p:sldLayoutId id="2147483798" r:id="rId7"/>
    <p:sldLayoutId id="2147483799" r:id="rId8"/>
    <p:sldLayoutId id="2147483800" r:id="rId9"/>
    <p:sldLayoutId id="2147483801" r:id="rId10"/>
    <p:sldLayoutId id="2147483855" r:id="rId11"/>
    <p:sldLayoutId id="2147483856" r:id="rId12"/>
    <p:sldLayoutId id="2147483857" r:id="rId13"/>
    <p:sldLayoutId id="2147483858" r:id="rId14"/>
    <p:sldLayoutId id="2147483859" r:id="rId15"/>
    <p:sldLayoutId id="2147483860" r:id="rId16"/>
  </p:sldLayoutIdLst>
  <p:transition>
    <p:fade/>
  </p:transition>
  <p:timing>
    <p:tnLst>
      <p:par>
        <p:cTn id="1" dur="indefinite" restart="never" nodeType="tmRoot"/>
      </p:par>
    </p:tnLst>
  </p:timing>
  <p:hf hdr="0" dt="0"/>
  <p:txStyles>
    <p:titleStyle>
      <a:lvl1pPr algn="l" defTabSz="912813" rtl="0" fontAlgn="base">
        <a:lnSpc>
          <a:spcPct val="90000"/>
        </a:lnSpc>
        <a:spcBef>
          <a:spcPct val="0"/>
        </a:spcBef>
        <a:spcAft>
          <a:spcPct val="0"/>
        </a:spcAft>
        <a:defRPr lang="en-US" sz="2100" kern="1200" spc="-100" dirty="0">
          <a:ln w="3175">
            <a:noFill/>
          </a:ln>
          <a:gradFill flip="none" rotWithShape="1">
            <a:gsLst>
              <a:gs pos="0">
                <a:schemeClr val="bg1"/>
              </a:gs>
              <a:gs pos="86000">
                <a:schemeClr val="bg1"/>
              </a:gs>
            </a:gsLst>
            <a:lin ang="5400000" scaled="0"/>
            <a:tileRect/>
          </a:gradFill>
          <a:latin typeface="+mj-lt"/>
          <a:ea typeface="+mn-ea"/>
          <a:cs typeface="Arial" charset="0"/>
        </a:defRPr>
      </a:lvl1pPr>
      <a:lvl2pPr algn="l" defTabSz="912813" rtl="0" fontAlgn="base">
        <a:lnSpc>
          <a:spcPct val="90000"/>
        </a:lnSpc>
        <a:spcBef>
          <a:spcPct val="0"/>
        </a:spcBef>
        <a:spcAft>
          <a:spcPct val="0"/>
        </a:spcAft>
        <a:defRPr sz="2100">
          <a:solidFill>
            <a:schemeClr val="tx1"/>
          </a:solidFill>
          <a:latin typeface="Segoe UI" pitchFamily="34" charset="0"/>
          <a:cs typeface="Arial" charset="0"/>
        </a:defRPr>
      </a:lvl2pPr>
      <a:lvl3pPr algn="l" defTabSz="912813" rtl="0" fontAlgn="base">
        <a:lnSpc>
          <a:spcPct val="90000"/>
        </a:lnSpc>
        <a:spcBef>
          <a:spcPct val="0"/>
        </a:spcBef>
        <a:spcAft>
          <a:spcPct val="0"/>
        </a:spcAft>
        <a:defRPr sz="2100">
          <a:solidFill>
            <a:schemeClr val="tx1"/>
          </a:solidFill>
          <a:latin typeface="Segoe UI" pitchFamily="34" charset="0"/>
          <a:cs typeface="Arial" charset="0"/>
        </a:defRPr>
      </a:lvl3pPr>
      <a:lvl4pPr algn="l" defTabSz="912813" rtl="0" fontAlgn="base">
        <a:lnSpc>
          <a:spcPct val="90000"/>
        </a:lnSpc>
        <a:spcBef>
          <a:spcPct val="0"/>
        </a:spcBef>
        <a:spcAft>
          <a:spcPct val="0"/>
        </a:spcAft>
        <a:defRPr sz="2100">
          <a:solidFill>
            <a:schemeClr val="tx1"/>
          </a:solidFill>
          <a:latin typeface="Segoe UI" pitchFamily="34" charset="0"/>
          <a:cs typeface="Arial" charset="0"/>
        </a:defRPr>
      </a:lvl4pPr>
      <a:lvl5pPr algn="l" defTabSz="912813" rtl="0" fontAlgn="base">
        <a:lnSpc>
          <a:spcPct val="90000"/>
        </a:lnSpc>
        <a:spcBef>
          <a:spcPct val="0"/>
        </a:spcBef>
        <a:spcAft>
          <a:spcPct val="0"/>
        </a:spcAft>
        <a:defRPr sz="2100">
          <a:solidFill>
            <a:schemeClr val="tx1"/>
          </a:solidFill>
          <a:latin typeface="Segoe UI" pitchFamily="34" charset="0"/>
          <a:cs typeface="Arial" charset="0"/>
        </a:defRPr>
      </a:lvl5pPr>
      <a:lvl6pPr marL="457200" algn="l" defTabSz="912813" rtl="0" fontAlgn="base">
        <a:lnSpc>
          <a:spcPct val="90000"/>
        </a:lnSpc>
        <a:spcBef>
          <a:spcPct val="0"/>
        </a:spcBef>
        <a:spcAft>
          <a:spcPct val="0"/>
        </a:spcAft>
        <a:defRPr sz="2100">
          <a:solidFill>
            <a:schemeClr val="tx1"/>
          </a:solidFill>
          <a:latin typeface="Segoe UI" pitchFamily="34" charset="0"/>
          <a:cs typeface="Arial" charset="0"/>
        </a:defRPr>
      </a:lvl6pPr>
      <a:lvl7pPr marL="914400" algn="l" defTabSz="912813" rtl="0" fontAlgn="base">
        <a:lnSpc>
          <a:spcPct val="90000"/>
        </a:lnSpc>
        <a:spcBef>
          <a:spcPct val="0"/>
        </a:spcBef>
        <a:spcAft>
          <a:spcPct val="0"/>
        </a:spcAft>
        <a:defRPr sz="2100">
          <a:solidFill>
            <a:schemeClr val="tx1"/>
          </a:solidFill>
          <a:latin typeface="Segoe UI" pitchFamily="34" charset="0"/>
          <a:cs typeface="Arial" charset="0"/>
        </a:defRPr>
      </a:lvl7pPr>
      <a:lvl8pPr marL="1371600" algn="l" defTabSz="912813" rtl="0" fontAlgn="base">
        <a:lnSpc>
          <a:spcPct val="90000"/>
        </a:lnSpc>
        <a:spcBef>
          <a:spcPct val="0"/>
        </a:spcBef>
        <a:spcAft>
          <a:spcPct val="0"/>
        </a:spcAft>
        <a:defRPr sz="2100">
          <a:solidFill>
            <a:schemeClr val="tx1"/>
          </a:solidFill>
          <a:latin typeface="Segoe UI" pitchFamily="34" charset="0"/>
          <a:cs typeface="Arial" charset="0"/>
        </a:defRPr>
      </a:lvl8pPr>
      <a:lvl9pPr marL="1828800" algn="l" defTabSz="912813" rtl="0" fontAlgn="base">
        <a:lnSpc>
          <a:spcPct val="90000"/>
        </a:lnSpc>
        <a:spcBef>
          <a:spcPct val="0"/>
        </a:spcBef>
        <a:spcAft>
          <a:spcPct val="0"/>
        </a:spcAft>
        <a:defRPr sz="2100">
          <a:solidFill>
            <a:schemeClr val="tx1"/>
          </a:solidFill>
          <a:latin typeface="Segoe UI" pitchFamily="34" charset="0"/>
          <a:cs typeface="Arial" charset="0"/>
        </a:defRPr>
      </a:lvl9pPr>
    </p:titleStyle>
    <p:bodyStyle>
      <a:lvl1pPr algn="l" defTabSz="912813" rtl="0" fontAlgn="base">
        <a:lnSpc>
          <a:spcPts val="2200"/>
        </a:lnSpc>
        <a:spcBef>
          <a:spcPct val="20000"/>
        </a:spcBef>
        <a:spcAft>
          <a:spcPct val="0"/>
        </a:spcAft>
        <a:buClr>
          <a:schemeClr val="bg2"/>
        </a:buClr>
        <a:buSzPct val="90000"/>
        <a:buFont typeface="Arial" charset="0"/>
        <a:defRPr kern="1200">
          <a:gradFill>
            <a:gsLst>
              <a:gs pos="0">
                <a:schemeClr val="tx2"/>
              </a:gs>
              <a:gs pos="86000">
                <a:schemeClr val="tx2"/>
              </a:gs>
            </a:gsLst>
            <a:lin ang="5400000" scaled="0"/>
          </a:gradFill>
          <a:latin typeface="Segoe UI Semibold" pitchFamily="34" charset="0"/>
          <a:ea typeface="+mn-ea"/>
          <a:cs typeface="+mn-cs"/>
        </a:defRPr>
      </a:lvl1pPr>
      <a:lvl2pPr marL="228600" indent="-228600" algn="l" defTabSz="912813" rtl="0" fontAlgn="base">
        <a:lnSpc>
          <a:spcPts val="2200"/>
        </a:lnSpc>
        <a:spcBef>
          <a:spcPct val="20000"/>
        </a:spcBef>
        <a:spcAft>
          <a:spcPct val="0"/>
        </a:spcAft>
        <a:buClr>
          <a:schemeClr val="bg2"/>
        </a:buClr>
        <a:buSzPct val="90000"/>
        <a:buFont typeface="Arial" charset="0"/>
        <a:buChar char="•"/>
        <a:defRPr lang="en-US" sz="1600" kern="1200" dirty="0">
          <a:gradFill>
            <a:gsLst>
              <a:gs pos="0">
                <a:schemeClr val="tx2"/>
              </a:gs>
              <a:gs pos="86000">
                <a:schemeClr val="tx2"/>
              </a:gs>
            </a:gsLst>
            <a:lin ang="5400000" scaled="0"/>
          </a:gradFill>
          <a:latin typeface="+mn-lt"/>
          <a:ea typeface="+mn-ea"/>
          <a:cs typeface="+mn-cs"/>
        </a:defRPr>
      </a:lvl2pPr>
      <a:lvl3pPr marL="457200" indent="-228600" algn="l" defTabSz="912813" rtl="0" fontAlgn="base">
        <a:lnSpc>
          <a:spcPts val="2200"/>
        </a:lnSpc>
        <a:spcBef>
          <a:spcPct val="20000"/>
        </a:spcBef>
        <a:spcAft>
          <a:spcPct val="0"/>
        </a:spcAft>
        <a:buClr>
          <a:schemeClr val="bg2"/>
        </a:buClr>
        <a:buSzPct val="90000"/>
        <a:buFont typeface="Segoe UI" pitchFamily="34" charset="0"/>
        <a:buChar char="−"/>
        <a:defRPr lang="en-US" sz="1600" kern="1200" dirty="0">
          <a:gradFill>
            <a:gsLst>
              <a:gs pos="0">
                <a:schemeClr val="tx2"/>
              </a:gs>
              <a:gs pos="86000">
                <a:schemeClr val="tx2"/>
              </a:gs>
            </a:gsLst>
            <a:lin ang="5400000" scaled="0"/>
          </a:gradFill>
          <a:latin typeface="+mn-lt"/>
          <a:ea typeface="+mn-ea"/>
          <a:cs typeface="+mn-cs"/>
        </a:defRPr>
      </a:lvl3pPr>
      <a:lvl4pPr marL="627063" indent="-169863" algn="l" defTabSz="912813" rtl="0" fontAlgn="base">
        <a:lnSpc>
          <a:spcPts val="2200"/>
        </a:lnSpc>
        <a:spcBef>
          <a:spcPct val="20000"/>
        </a:spcBef>
        <a:spcAft>
          <a:spcPct val="0"/>
        </a:spcAft>
        <a:buClr>
          <a:schemeClr val="accent1"/>
        </a:buClr>
        <a:buSzPct val="90000"/>
        <a:buFont typeface="Arial" charset="0"/>
        <a:buChar char="•"/>
        <a:defRPr lang="en-US" sz="1600" kern="1200" dirty="0">
          <a:gradFill>
            <a:gsLst>
              <a:gs pos="0">
                <a:schemeClr val="tx2"/>
              </a:gs>
              <a:gs pos="86000">
                <a:schemeClr val="tx2"/>
              </a:gs>
            </a:gsLst>
            <a:lin ang="5400000" scaled="0"/>
          </a:gradFill>
          <a:latin typeface="+mn-lt"/>
          <a:ea typeface="+mn-ea"/>
          <a:cs typeface="+mn-cs"/>
        </a:defRPr>
      </a:lvl4pPr>
      <a:lvl5pPr marL="804863" indent="-177800" algn="l" defTabSz="912813" rtl="0" fontAlgn="base">
        <a:lnSpc>
          <a:spcPts val="2200"/>
        </a:lnSpc>
        <a:spcBef>
          <a:spcPct val="20000"/>
        </a:spcBef>
        <a:spcAft>
          <a:spcPct val="0"/>
        </a:spcAft>
        <a:buClr>
          <a:schemeClr val="accent1"/>
        </a:buClr>
        <a:buSzPct val="90000"/>
        <a:buFont typeface="Arial" charset="0"/>
        <a:buChar char="•"/>
        <a:defRPr lang="en-US" sz="1600" kern="1200" dirty="0">
          <a:gradFill>
            <a:gsLst>
              <a:gs pos="0">
                <a:schemeClr val="tx2"/>
              </a:gs>
              <a:gs pos="86000">
                <a:schemeClr val="tx2"/>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8434"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8435" name="文本占位符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smtClean="0">
                <a:solidFill>
                  <a:schemeClr val="tx1">
                    <a:tint val="75000"/>
                  </a:schemeClr>
                </a:solidFill>
              </a:defRPr>
            </a:lvl1pPr>
          </a:lstStyle>
          <a:p>
            <a:pPr>
              <a:defRPr/>
            </a:pPr>
            <a:fld id="{54A898D3-32DC-4B65-B387-C9E47380AD83}" type="datetimeFigureOut">
              <a:rPr lang="zh-CN" altLang="en-US"/>
              <a:pPr>
                <a:defRPr/>
              </a:pPr>
              <a:t>2015/11/26</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smtClean="0">
                <a:solidFill>
                  <a:schemeClr val="tx1">
                    <a:tint val="75000"/>
                  </a:schemeClr>
                </a:solidFill>
              </a:defRPr>
            </a:lvl1pPr>
          </a:lstStyle>
          <a:p>
            <a:pPr>
              <a:defRPr/>
            </a:pPr>
            <a:fld id="{79B97439-E0BC-44A6-84B6-47FEFBC06EA1}"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802" r:id="rId1"/>
    <p:sldLayoutId id="2147483803" r:id="rId2"/>
    <p:sldLayoutId id="2147483804" r:id="rId3"/>
    <p:sldLayoutId id="2147483805" r:id="rId4"/>
    <p:sldLayoutId id="2147483806" r:id="rId5"/>
    <p:sldLayoutId id="2147483807" r:id="rId6"/>
    <p:sldLayoutId id="2147483808" r:id="rId7"/>
    <p:sldLayoutId id="2147483809" r:id="rId8"/>
    <p:sldLayoutId id="2147483810" r:id="rId9"/>
    <p:sldLayoutId id="2147483811" r:id="rId10"/>
    <p:sldLayoutId id="2147483812"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0722"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30723" name="文本占位符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smtClean="0">
                <a:solidFill>
                  <a:schemeClr val="tx1">
                    <a:tint val="75000"/>
                  </a:schemeClr>
                </a:solidFill>
              </a:defRPr>
            </a:lvl1pPr>
          </a:lstStyle>
          <a:p>
            <a:pPr>
              <a:defRPr/>
            </a:pPr>
            <a:fld id="{6B85BB22-7620-4372-96E7-22BE41DF62F8}" type="datetimeFigureOut">
              <a:rPr lang="zh-CN" altLang="en-US"/>
              <a:pPr>
                <a:defRPr/>
              </a:pPr>
              <a:t>2015/11/26</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smtClean="0">
                <a:solidFill>
                  <a:schemeClr val="tx1">
                    <a:tint val="75000"/>
                  </a:schemeClr>
                </a:solidFill>
              </a:defRPr>
            </a:lvl1pPr>
          </a:lstStyle>
          <a:p>
            <a:pPr>
              <a:defRPr/>
            </a:pPr>
            <a:fld id="{A26890E3-F0E9-4421-9258-C0DB8C7D8B94}"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813" r:id="rId1"/>
    <p:sldLayoutId id="2147483814" r:id="rId2"/>
    <p:sldLayoutId id="2147483815" r:id="rId3"/>
    <p:sldLayoutId id="2147483816" r:id="rId4"/>
    <p:sldLayoutId id="2147483817" r:id="rId5"/>
    <p:sldLayoutId id="2147483818" r:id="rId6"/>
    <p:sldLayoutId id="2147483819" r:id="rId7"/>
    <p:sldLayoutId id="2147483820" r:id="rId8"/>
    <p:sldLayoutId id="2147483821" r:id="rId9"/>
    <p:sldLayoutId id="2147483822" r:id="rId10"/>
    <p:sldLayoutId id="2147483823"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3010"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43011" name="文本占位符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smtClean="0">
                <a:solidFill>
                  <a:schemeClr val="tx1">
                    <a:tint val="75000"/>
                  </a:schemeClr>
                </a:solidFill>
              </a:defRPr>
            </a:lvl1pPr>
          </a:lstStyle>
          <a:p>
            <a:pPr>
              <a:defRPr/>
            </a:pPr>
            <a:fld id="{8ADF71C7-5FB4-4312-A748-7841C4A1F1F4}" type="datetimeFigureOut">
              <a:rPr lang="zh-CN" altLang="en-US"/>
              <a:pPr>
                <a:defRPr/>
              </a:pPr>
              <a:t>2015/11/26</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smtClean="0">
                <a:solidFill>
                  <a:schemeClr val="tx1">
                    <a:tint val="75000"/>
                  </a:schemeClr>
                </a:solidFill>
              </a:defRPr>
            </a:lvl1pPr>
          </a:lstStyle>
          <a:p>
            <a:pPr>
              <a:defRPr/>
            </a:pPr>
            <a:fld id="{2092EDA0-0CA5-4312-9FA3-D9C4103D4E1B}"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824" r:id="rId1"/>
    <p:sldLayoutId id="2147483825" r:id="rId2"/>
    <p:sldLayoutId id="2147483826" r:id="rId3"/>
    <p:sldLayoutId id="2147483827" r:id="rId4"/>
    <p:sldLayoutId id="2147483828" r:id="rId5"/>
    <p:sldLayoutId id="2147483829" r:id="rId6"/>
    <p:sldLayoutId id="2147483830" r:id="rId7"/>
    <p:sldLayoutId id="2147483831" r:id="rId8"/>
    <p:sldLayoutId id="2147483832" r:id="rId9"/>
    <p:sldLayoutId id="2147483833" r:id="rId10"/>
    <p:sldLayoutId id="2147483834"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bwMode="ltGray">
      <p:bgPr>
        <a:blipFill dpi="0" rotWithShape="0">
          <a:blip r:embed="rId17"/>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5613" y="365125"/>
            <a:ext cx="8232775" cy="290513"/>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5613" y="1600200"/>
            <a:ext cx="8232775" cy="1600200"/>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2" name="Slide Number Placeholder 47"/>
          <p:cNvSpPr>
            <a:spLocks noGrp="1"/>
          </p:cNvSpPr>
          <p:nvPr>
            <p:ph type="sldNum" sz="quarter" idx="4"/>
          </p:nvPr>
        </p:nvSpPr>
        <p:spPr>
          <a:xfrm>
            <a:off x="449263" y="6365875"/>
            <a:ext cx="242887" cy="200025"/>
          </a:xfrm>
          <a:prstGeom prst="rect">
            <a:avLst/>
          </a:prstGeom>
        </p:spPr>
        <p:txBody>
          <a:bodyPr vert="horz" lIns="0" tIns="0" rIns="0" bIns="0" rtlCol="0" anchor="ctr"/>
          <a:lstStyle>
            <a:lvl1pPr algn="ctr">
              <a:defRPr sz="700" smtClean="0">
                <a:solidFill>
                  <a:schemeClr val="tx1">
                    <a:tint val="75000"/>
                  </a:schemeClr>
                </a:solidFill>
                <a:latin typeface="Verdana" pitchFamily="34" charset="0"/>
                <a:cs typeface="Verdana" pitchFamily="34" charset="0"/>
              </a:defRPr>
            </a:lvl1pPr>
          </a:lstStyle>
          <a:p>
            <a:pPr>
              <a:defRPr/>
            </a:pPr>
            <a:fld id="{87F024B5-F439-4146-85F9-7506BC45832E}" type="slidenum">
              <a:rPr lang="en-US"/>
              <a:pPr>
                <a:defRPr/>
              </a:pPr>
              <a:t>‹#›</a:t>
            </a:fld>
            <a:r>
              <a:rPr lang="en-US" dirty="0"/>
              <a:t> |</a:t>
            </a:r>
          </a:p>
        </p:txBody>
      </p:sp>
      <p:sp>
        <p:nvSpPr>
          <p:cNvPr id="53" name="Footer Placeholder 52"/>
          <p:cNvSpPr>
            <a:spLocks noGrp="1"/>
          </p:cNvSpPr>
          <p:nvPr>
            <p:ph type="ftr" sz="quarter" idx="3"/>
          </p:nvPr>
        </p:nvSpPr>
        <p:spPr>
          <a:xfrm>
            <a:off x="693738" y="6364288"/>
            <a:ext cx="2895600" cy="201612"/>
          </a:xfrm>
          <a:prstGeom prst="rect">
            <a:avLst/>
          </a:prstGeom>
        </p:spPr>
        <p:txBody>
          <a:bodyPr vert="horz" lIns="0" tIns="0" rIns="0" bIns="0" rtlCol="0" anchor="ctr"/>
          <a:lstStyle>
            <a:lvl1pPr algn="l">
              <a:defRPr lang="en-US" sz="700" dirty="0" smtClean="0">
                <a:solidFill>
                  <a:schemeClr val="tx1">
                    <a:tint val="75000"/>
                  </a:schemeClr>
                </a:solidFill>
                <a:latin typeface="Verdana" pitchFamily="34" charset="0"/>
                <a:cs typeface="Verdana" pitchFamily="34" charset="0"/>
              </a:defRPr>
            </a:lvl1pPr>
          </a:lstStyle>
          <a:p>
            <a:pPr>
              <a:defRPr/>
            </a:pPr>
            <a:r>
              <a:rPr/>
              <a:t>INSERT PRESENTATION TITLE</a:t>
            </a:r>
          </a:p>
        </p:txBody>
      </p:sp>
    </p:spTree>
  </p:cSld>
  <p:clrMap bg1="lt1" tx1="dk1" bg2="lt2" tx2="dk2" accent1="accent1" accent2="accent2" accent3="accent3" accent4="accent4" accent5="accent5" accent6="accent6" hlink="hlink" folHlink="folHlink"/>
  <p:sldLayoutIdLst>
    <p:sldLayoutId id="2147483861" r:id="rId1"/>
    <p:sldLayoutId id="2147483862" r:id="rId2"/>
    <p:sldLayoutId id="2147483863" r:id="rId3"/>
    <p:sldLayoutId id="2147483835" r:id="rId4"/>
    <p:sldLayoutId id="2147483864" r:id="rId5"/>
    <p:sldLayoutId id="2147483836" r:id="rId6"/>
    <p:sldLayoutId id="2147483837" r:id="rId7"/>
    <p:sldLayoutId id="2147483838" r:id="rId8"/>
    <p:sldLayoutId id="2147483839" r:id="rId9"/>
    <p:sldLayoutId id="2147483840" r:id="rId10"/>
    <p:sldLayoutId id="2147483865" r:id="rId11"/>
    <p:sldLayoutId id="2147483866" r:id="rId12"/>
    <p:sldLayoutId id="2147483867" r:id="rId13"/>
    <p:sldLayoutId id="2147483868" r:id="rId14"/>
    <p:sldLayoutId id="2147483869" r:id="rId15"/>
  </p:sldLayoutIdLst>
  <p:transition>
    <p:fade/>
  </p:transition>
  <p:timing>
    <p:tnLst>
      <p:par>
        <p:cTn id="1" dur="indefinite" restart="never" nodeType="tmRoot"/>
      </p:par>
    </p:tnLst>
  </p:timing>
  <p:hf hdr="0" dt="0"/>
  <p:txStyles>
    <p:titleStyle>
      <a:lvl1pPr algn="l" defTabSz="912813" rtl="0" fontAlgn="base">
        <a:lnSpc>
          <a:spcPct val="90000"/>
        </a:lnSpc>
        <a:spcBef>
          <a:spcPct val="0"/>
        </a:spcBef>
        <a:spcAft>
          <a:spcPct val="0"/>
        </a:spcAft>
        <a:defRPr lang="en-US" sz="2100" kern="1200" spc="-100" dirty="0">
          <a:ln w="3175">
            <a:noFill/>
          </a:ln>
          <a:gradFill flip="none" rotWithShape="1">
            <a:gsLst>
              <a:gs pos="0">
                <a:schemeClr val="bg1"/>
              </a:gs>
              <a:gs pos="86000">
                <a:schemeClr val="bg1"/>
              </a:gs>
            </a:gsLst>
            <a:lin ang="5400000" scaled="0"/>
            <a:tileRect/>
          </a:gradFill>
          <a:latin typeface="+mj-lt"/>
          <a:ea typeface="+mn-ea"/>
          <a:cs typeface="Arial" charset="0"/>
        </a:defRPr>
      </a:lvl1pPr>
      <a:lvl2pPr algn="l" defTabSz="912813" rtl="0" fontAlgn="base">
        <a:lnSpc>
          <a:spcPct val="90000"/>
        </a:lnSpc>
        <a:spcBef>
          <a:spcPct val="0"/>
        </a:spcBef>
        <a:spcAft>
          <a:spcPct val="0"/>
        </a:spcAft>
        <a:defRPr sz="2100">
          <a:solidFill>
            <a:schemeClr val="tx1"/>
          </a:solidFill>
          <a:latin typeface="Segoe UI" pitchFamily="34" charset="0"/>
          <a:cs typeface="Arial" charset="0"/>
        </a:defRPr>
      </a:lvl2pPr>
      <a:lvl3pPr algn="l" defTabSz="912813" rtl="0" fontAlgn="base">
        <a:lnSpc>
          <a:spcPct val="90000"/>
        </a:lnSpc>
        <a:spcBef>
          <a:spcPct val="0"/>
        </a:spcBef>
        <a:spcAft>
          <a:spcPct val="0"/>
        </a:spcAft>
        <a:defRPr sz="2100">
          <a:solidFill>
            <a:schemeClr val="tx1"/>
          </a:solidFill>
          <a:latin typeface="Segoe UI" pitchFamily="34" charset="0"/>
          <a:cs typeface="Arial" charset="0"/>
        </a:defRPr>
      </a:lvl3pPr>
      <a:lvl4pPr algn="l" defTabSz="912813" rtl="0" fontAlgn="base">
        <a:lnSpc>
          <a:spcPct val="90000"/>
        </a:lnSpc>
        <a:spcBef>
          <a:spcPct val="0"/>
        </a:spcBef>
        <a:spcAft>
          <a:spcPct val="0"/>
        </a:spcAft>
        <a:defRPr sz="2100">
          <a:solidFill>
            <a:schemeClr val="tx1"/>
          </a:solidFill>
          <a:latin typeface="Segoe UI" pitchFamily="34" charset="0"/>
          <a:cs typeface="Arial" charset="0"/>
        </a:defRPr>
      </a:lvl4pPr>
      <a:lvl5pPr algn="l" defTabSz="912813" rtl="0" fontAlgn="base">
        <a:lnSpc>
          <a:spcPct val="90000"/>
        </a:lnSpc>
        <a:spcBef>
          <a:spcPct val="0"/>
        </a:spcBef>
        <a:spcAft>
          <a:spcPct val="0"/>
        </a:spcAft>
        <a:defRPr sz="2100">
          <a:solidFill>
            <a:schemeClr val="tx1"/>
          </a:solidFill>
          <a:latin typeface="Segoe UI" pitchFamily="34" charset="0"/>
          <a:cs typeface="Arial" charset="0"/>
        </a:defRPr>
      </a:lvl5pPr>
      <a:lvl6pPr marL="457200" algn="l" defTabSz="912813" rtl="0" fontAlgn="base">
        <a:lnSpc>
          <a:spcPct val="90000"/>
        </a:lnSpc>
        <a:spcBef>
          <a:spcPct val="0"/>
        </a:spcBef>
        <a:spcAft>
          <a:spcPct val="0"/>
        </a:spcAft>
        <a:defRPr sz="2100">
          <a:solidFill>
            <a:schemeClr val="tx1"/>
          </a:solidFill>
          <a:latin typeface="Segoe UI" pitchFamily="34" charset="0"/>
          <a:cs typeface="Arial" charset="0"/>
        </a:defRPr>
      </a:lvl6pPr>
      <a:lvl7pPr marL="914400" algn="l" defTabSz="912813" rtl="0" fontAlgn="base">
        <a:lnSpc>
          <a:spcPct val="90000"/>
        </a:lnSpc>
        <a:spcBef>
          <a:spcPct val="0"/>
        </a:spcBef>
        <a:spcAft>
          <a:spcPct val="0"/>
        </a:spcAft>
        <a:defRPr sz="2100">
          <a:solidFill>
            <a:schemeClr val="tx1"/>
          </a:solidFill>
          <a:latin typeface="Segoe UI" pitchFamily="34" charset="0"/>
          <a:cs typeface="Arial" charset="0"/>
        </a:defRPr>
      </a:lvl7pPr>
      <a:lvl8pPr marL="1371600" algn="l" defTabSz="912813" rtl="0" fontAlgn="base">
        <a:lnSpc>
          <a:spcPct val="90000"/>
        </a:lnSpc>
        <a:spcBef>
          <a:spcPct val="0"/>
        </a:spcBef>
        <a:spcAft>
          <a:spcPct val="0"/>
        </a:spcAft>
        <a:defRPr sz="2100">
          <a:solidFill>
            <a:schemeClr val="tx1"/>
          </a:solidFill>
          <a:latin typeface="Segoe UI" pitchFamily="34" charset="0"/>
          <a:cs typeface="Arial" charset="0"/>
        </a:defRPr>
      </a:lvl8pPr>
      <a:lvl9pPr marL="1828800" algn="l" defTabSz="912813" rtl="0" fontAlgn="base">
        <a:lnSpc>
          <a:spcPct val="90000"/>
        </a:lnSpc>
        <a:spcBef>
          <a:spcPct val="0"/>
        </a:spcBef>
        <a:spcAft>
          <a:spcPct val="0"/>
        </a:spcAft>
        <a:defRPr sz="2100">
          <a:solidFill>
            <a:schemeClr val="tx1"/>
          </a:solidFill>
          <a:latin typeface="Segoe UI" pitchFamily="34" charset="0"/>
          <a:cs typeface="Arial" charset="0"/>
        </a:defRPr>
      </a:lvl9pPr>
    </p:titleStyle>
    <p:bodyStyle>
      <a:lvl1pPr algn="l" defTabSz="912813" rtl="0" fontAlgn="base">
        <a:lnSpc>
          <a:spcPts val="2200"/>
        </a:lnSpc>
        <a:spcBef>
          <a:spcPct val="20000"/>
        </a:spcBef>
        <a:spcAft>
          <a:spcPct val="0"/>
        </a:spcAft>
        <a:buClr>
          <a:schemeClr val="bg2"/>
        </a:buClr>
        <a:buSzPct val="90000"/>
        <a:buFont typeface="Arial" charset="0"/>
        <a:defRPr kern="1200">
          <a:gradFill>
            <a:gsLst>
              <a:gs pos="0">
                <a:schemeClr val="tx2"/>
              </a:gs>
              <a:gs pos="86000">
                <a:schemeClr val="tx2"/>
              </a:gs>
            </a:gsLst>
            <a:lin ang="5400000" scaled="0"/>
          </a:gradFill>
          <a:latin typeface="Segoe UI Semibold" pitchFamily="34" charset="0"/>
          <a:ea typeface="+mn-ea"/>
          <a:cs typeface="+mn-cs"/>
        </a:defRPr>
      </a:lvl1pPr>
      <a:lvl2pPr marL="228600" indent="-228600" algn="l" defTabSz="912813" rtl="0" fontAlgn="base">
        <a:lnSpc>
          <a:spcPts val="2200"/>
        </a:lnSpc>
        <a:spcBef>
          <a:spcPct val="20000"/>
        </a:spcBef>
        <a:spcAft>
          <a:spcPct val="0"/>
        </a:spcAft>
        <a:buClr>
          <a:schemeClr val="bg2"/>
        </a:buClr>
        <a:buSzPct val="90000"/>
        <a:buFont typeface="Arial" charset="0"/>
        <a:buChar char="•"/>
        <a:defRPr lang="en-US" sz="1600" kern="1200" dirty="0">
          <a:gradFill>
            <a:gsLst>
              <a:gs pos="0">
                <a:schemeClr val="tx2"/>
              </a:gs>
              <a:gs pos="86000">
                <a:schemeClr val="tx2"/>
              </a:gs>
            </a:gsLst>
            <a:lin ang="5400000" scaled="0"/>
          </a:gradFill>
          <a:latin typeface="+mn-lt"/>
          <a:ea typeface="+mn-ea"/>
          <a:cs typeface="+mn-cs"/>
        </a:defRPr>
      </a:lvl2pPr>
      <a:lvl3pPr marL="457200" indent="-228600" algn="l" defTabSz="912813" rtl="0" fontAlgn="base">
        <a:lnSpc>
          <a:spcPts val="2200"/>
        </a:lnSpc>
        <a:spcBef>
          <a:spcPct val="20000"/>
        </a:spcBef>
        <a:spcAft>
          <a:spcPct val="0"/>
        </a:spcAft>
        <a:buClr>
          <a:schemeClr val="bg2"/>
        </a:buClr>
        <a:buSzPct val="90000"/>
        <a:buFont typeface="Segoe UI" pitchFamily="34" charset="0"/>
        <a:buChar char="−"/>
        <a:defRPr lang="en-US" sz="1600" kern="1200" dirty="0">
          <a:gradFill>
            <a:gsLst>
              <a:gs pos="0">
                <a:schemeClr val="tx2"/>
              </a:gs>
              <a:gs pos="86000">
                <a:schemeClr val="tx2"/>
              </a:gs>
            </a:gsLst>
            <a:lin ang="5400000" scaled="0"/>
          </a:gradFill>
          <a:latin typeface="+mn-lt"/>
          <a:ea typeface="+mn-ea"/>
          <a:cs typeface="+mn-cs"/>
        </a:defRPr>
      </a:lvl3pPr>
      <a:lvl4pPr marL="627063" indent="-169863" algn="l" defTabSz="912813" rtl="0" fontAlgn="base">
        <a:lnSpc>
          <a:spcPts val="2200"/>
        </a:lnSpc>
        <a:spcBef>
          <a:spcPct val="20000"/>
        </a:spcBef>
        <a:spcAft>
          <a:spcPct val="0"/>
        </a:spcAft>
        <a:buClr>
          <a:schemeClr val="accent1"/>
        </a:buClr>
        <a:buSzPct val="90000"/>
        <a:buFont typeface="Arial" charset="0"/>
        <a:buChar char="•"/>
        <a:defRPr lang="en-US" sz="1600" kern="1200" dirty="0">
          <a:gradFill>
            <a:gsLst>
              <a:gs pos="0">
                <a:schemeClr val="tx2"/>
              </a:gs>
              <a:gs pos="86000">
                <a:schemeClr val="tx2"/>
              </a:gs>
            </a:gsLst>
            <a:lin ang="5400000" scaled="0"/>
          </a:gradFill>
          <a:latin typeface="+mn-lt"/>
          <a:ea typeface="+mn-ea"/>
          <a:cs typeface="+mn-cs"/>
        </a:defRPr>
      </a:lvl4pPr>
      <a:lvl5pPr marL="804863" indent="-177800" algn="l" defTabSz="912813" rtl="0" fontAlgn="base">
        <a:lnSpc>
          <a:spcPts val="2200"/>
        </a:lnSpc>
        <a:spcBef>
          <a:spcPct val="20000"/>
        </a:spcBef>
        <a:spcAft>
          <a:spcPct val="0"/>
        </a:spcAft>
        <a:buClr>
          <a:schemeClr val="accent1"/>
        </a:buClr>
        <a:buSzPct val="90000"/>
        <a:buFont typeface="Arial" charset="0"/>
        <a:buChar char="•"/>
        <a:defRPr lang="en-US" sz="1600" kern="1200" dirty="0">
          <a:gradFill>
            <a:gsLst>
              <a:gs pos="0">
                <a:schemeClr val="tx2"/>
              </a:gs>
              <a:gs pos="86000">
                <a:schemeClr val="tx2"/>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bwMode="auto">
          <a:xfrm>
            <a:off x="114300" y="133350"/>
            <a:ext cx="8305800" cy="457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71683" name="Rectangle 3"/>
          <p:cNvSpPr>
            <a:spLocks noGrp="1" noChangeArrowheads="1"/>
          </p:cNvSpPr>
          <p:nvPr>
            <p:ph type="body" idx="1"/>
          </p:nvPr>
        </p:nvSpPr>
        <p:spPr bwMode="auto">
          <a:xfrm>
            <a:off x="990600" y="1676400"/>
            <a:ext cx="7315200" cy="426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Tree>
  </p:cSld>
  <p:clrMap bg1="lt1" tx1="dk1" bg2="lt2" tx2="dk2" accent1="accent1" accent2="accent2" accent3="accent3" accent4="accent4" accent5="accent5" accent6="accent6" hlink="hlink" folHlink="folHlink"/>
  <p:sldLayoutIdLst>
    <p:sldLayoutId id="2147483870" r:id="rId1"/>
    <p:sldLayoutId id="2147483841" r:id="rId2"/>
    <p:sldLayoutId id="2147483842" r:id="rId3"/>
    <p:sldLayoutId id="2147483843" r:id="rId4"/>
    <p:sldLayoutId id="2147483844" r:id="rId5"/>
    <p:sldLayoutId id="2147483845" r:id="rId6"/>
    <p:sldLayoutId id="2147483846" r:id="rId7"/>
    <p:sldLayoutId id="2147483847" r:id="rId8"/>
    <p:sldLayoutId id="2147483848" r:id="rId9"/>
    <p:sldLayoutId id="2147483849" r:id="rId10"/>
    <p:sldLayoutId id="2147483850" r:id="rId11"/>
  </p:sldLayoutIdLst>
  <p:txStyles>
    <p:titleStyle>
      <a:lvl1pPr algn="l" rtl="0" eaLnBrk="0" fontAlgn="base" hangingPunct="0">
        <a:spcBef>
          <a:spcPct val="0"/>
        </a:spcBef>
        <a:spcAft>
          <a:spcPct val="0"/>
        </a:spcAft>
        <a:defRPr sz="4400">
          <a:solidFill>
            <a:schemeClr val="bg1"/>
          </a:solidFill>
          <a:latin typeface="+mj-lt"/>
          <a:ea typeface="+mj-ea"/>
          <a:cs typeface="+mj-cs"/>
        </a:defRPr>
      </a:lvl1pPr>
      <a:lvl2pPr algn="l" rtl="0" eaLnBrk="0" fontAlgn="base" hangingPunct="0">
        <a:spcBef>
          <a:spcPct val="0"/>
        </a:spcBef>
        <a:spcAft>
          <a:spcPct val="0"/>
        </a:spcAft>
        <a:defRPr sz="4400">
          <a:solidFill>
            <a:schemeClr val="bg1"/>
          </a:solidFill>
          <a:latin typeface="Microsoft Sans Serif" pitchFamily="34" charset="0"/>
          <a:ea typeface="宋体" charset="-122"/>
        </a:defRPr>
      </a:lvl2pPr>
      <a:lvl3pPr algn="l" rtl="0" eaLnBrk="0" fontAlgn="base" hangingPunct="0">
        <a:spcBef>
          <a:spcPct val="0"/>
        </a:spcBef>
        <a:spcAft>
          <a:spcPct val="0"/>
        </a:spcAft>
        <a:defRPr sz="4400">
          <a:solidFill>
            <a:schemeClr val="bg1"/>
          </a:solidFill>
          <a:latin typeface="Microsoft Sans Serif" pitchFamily="34" charset="0"/>
          <a:ea typeface="宋体" charset="-122"/>
        </a:defRPr>
      </a:lvl3pPr>
      <a:lvl4pPr algn="l" rtl="0" eaLnBrk="0" fontAlgn="base" hangingPunct="0">
        <a:spcBef>
          <a:spcPct val="0"/>
        </a:spcBef>
        <a:spcAft>
          <a:spcPct val="0"/>
        </a:spcAft>
        <a:defRPr sz="4400">
          <a:solidFill>
            <a:schemeClr val="bg1"/>
          </a:solidFill>
          <a:latin typeface="Microsoft Sans Serif" pitchFamily="34" charset="0"/>
          <a:ea typeface="宋体" charset="-122"/>
        </a:defRPr>
      </a:lvl4pPr>
      <a:lvl5pPr algn="l" rtl="0" eaLnBrk="0" fontAlgn="base" hangingPunct="0">
        <a:spcBef>
          <a:spcPct val="0"/>
        </a:spcBef>
        <a:spcAft>
          <a:spcPct val="0"/>
        </a:spcAft>
        <a:defRPr sz="4400">
          <a:solidFill>
            <a:schemeClr val="bg1"/>
          </a:solidFill>
          <a:latin typeface="Microsoft Sans Serif" pitchFamily="34" charset="0"/>
          <a:ea typeface="宋体" charset="-122"/>
        </a:defRPr>
      </a:lvl5pPr>
      <a:lvl6pPr marL="457200" algn="l" rtl="0" fontAlgn="base">
        <a:spcBef>
          <a:spcPct val="0"/>
        </a:spcBef>
        <a:spcAft>
          <a:spcPct val="0"/>
        </a:spcAft>
        <a:defRPr sz="4400">
          <a:solidFill>
            <a:schemeClr val="bg1"/>
          </a:solidFill>
          <a:latin typeface="Microsoft Sans Serif" pitchFamily="34" charset="0"/>
          <a:ea typeface="宋体" charset="-122"/>
        </a:defRPr>
      </a:lvl6pPr>
      <a:lvl7pPr marL="914400" algn="l" rtl="0" fontAlgn="base">
        <a:spcBef>
          <a:spcPct val="0"/>
        </a:spcBef>
        <a:spcAft>
          <a:spcPct val="0"/>
        </a:spcAft>
        <a:defRPr sz="4400">
          <a:solidFill>
            <a:schemeClr val="bg1"/>
          </a:solidFill>
          <a:latin typeface="Microsoft Sans Serif" pitchFamily="34" charset="0"/>
          <a:ea typeface="宋体" charset="-122"/>
        </a:defRPr>
      </a:lvl7pPr>
      <a:lvl8pPr marL="1371600" algn="l" rtl="0" fontAlgn="base">
        <a:spcBef>
          <a:spcPct val="0"/>
        </a:spcBef>
        <a:spcAft>
          <a:spcPct val="0"/>
        </a:spcAft>
        <a:defRPr sz="4400">
          <a:solidFill>
            <a:schemeClr val="bg1"/>
          </a:solidFill>
          <a:latin typeface="Microsoft Sans Serif" pitchFamily="34" charset="0"/>
          <a:ea typeface="宋体" charset="-122"/>
        </a:defRPr>
      </a:lvl8pPr>
      <a:lvl9pPr marL="1828800" algn="l" rtl="0" fontAlgn="base">
        <a:spcBef>
          <a:spcPct val="0"/>
        </a:spcBef>
        <a:spcAft>
          <a:spcPct val="0"/>
        </a:spcAft>
        <a:defRPr sz="4400">
          <a:solidFill>
            <a:schemeClr val="bg1"/>
          </a:solidFill>
          <a:latin typeface="Microsoft Sans Serif" pitchFamily="34" charset="0"/>
          <a:ea typeface="宋体"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1.xml"/></Relationships>
</file>

<file path=ppt/slides/_rels/slide1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3.xml"/><Relationship Id="rId1" Type="http://schemas.openxmlformats.org/officeDocument/2006/relationships/slideLayout" Target="../slideLayouts/slideLayout8.xml"/><Relationship Id="rId4" Type="http://schemas.openxmlformats.org/officeDocument/2006/relationships/image" Target="../media/image26.jpeg"/></Relationships>
</file>

<file path=ppt/slides/_rels/slide17.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3" Type="http://schemas.openxmlformats.org/officeDocument/2006/relationships/image" Target="../media/image11.jpeg"/><Relationship Id="rId7" Type="http://schemas.openxmlformats.org/officeDocument/2006/relationships/image" Target="../media/image15.jpeg"/><Relationship Id="rId2" Type="http://schemas.openxmlformats.org/officeDocument/2006/relationships/image" Target="../media/image10.gif"/><Relationship Id="rId1" Type="http://schemas.openxmlformats.org/officeDocument/2006/relationships/slideLayout" Target="../slideLayouts/slideLayout14.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jpeg"/><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14.xml"/><Relationship Id="rId4" Type="http://schemas.openxmlformats.org/officeDocument/2006/relationships/image" Target="../media/image18.png"/></Relationships>
</file>

<file path=ppt/slides/_rels/slide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14.xml"/><Relationship Id="rId4" Type="http://schemas.openxmlformats.org/officeDocument/2006/relationships/image" Target="../media/image16.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428750" y="2000250"/>
            <a:ext cx="6481763" cy="1466850"/>
          </a:xfrm>
          <a:prstGeom prst="rect">
            <a:avLst/>
          </a:prstGeom>
          <a:blipFill>
            <a:blip r:embed="rId2"/>
            <a:stretch>
              <a:fillRect/>
            </a:stretch>
          </a:blipFill>
          <a:ln>
            <a:noFill/>
          </a:ln>
          <a:effectLst>
            <a:outerShdw blurRad="203200" dist="50800" dir="5400000" sx="105000" sy="105000" algn="ctr" rotWithShape="0">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00" i="0">
              <a:solidFill>
                <a:srgbClr val="FFFFFF"/>
              </a:solidFill>
              <a:latin typeface="Calibri" pitchFamily="34" charset="0"/>
            </a:endParaRPr>
          </a:p>
        </p:txBody>
      </p:sp>
      <p:sp>
        <p:nvSpPr>
          <p:cNvPr id="5" name="矩形 4"/>
          <p:cNvSpPr/>
          <p:nvPr/>
        </p:nvSpPr>
        <p:spPr>
          <a:xfrm>
            <a:off x="0" y="3429000"/>
            <a:ext cx="9144000" cy="139700"/>
          </a:xfrm>
          <a:prstGeom prst="rect">
            <a:avLst/>
          </a:prstGeom>
          <a:solidFill>
            <a:srgbClr val="1F4E79"/>
          </a:solidFill>
          <a:ln>
            <a:noFill/>
          </a:ln>
          <a:effectLst>
            <a:outerShdw blurRad="203200" dist="50800" dir="5400000" sx="105000" sy="105000" algn="ctr" rotWithShape="0">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00" i="0">
              <a:solidFill>
                <a:srgbClr val="FFFFFF"/>
              </a:solidFill>
              <a:latin typeface="Calibri" pitchFamily="34" charset="0"/>
            </a:endParaRPr>
          </a:p>
        </p:txBody>
      </p:sp>
      <p:sp>
        <p:nvSpPr>
          <p:cNvPr id="6" name="矩形 5"/>
          <p:cNvSpPr/>
          <p:nvPr/>
        </p:nvSpPr>
        <p:spPr>
          <a:xfrm>
            <a:off x="0" y="887413"/>
            <a:ext cx="9144000" cy="139700"/>
          </a:xfrm>
          <a:prstGeom prst="rect">
            <a:avLst/>
          </a:prstGeom>
          <a:solidFill>
            <a:srgbClr val="1F4E79"/>
          </a:solidFill>
          <a:ln>
            <a:noFill/>
          </a:ln>
          <a:effectLst>
            <a:outerShdw blurRad="203200" dist="50800" dir="5400000" sx="105000" sy="105000" algn="ctr" rotWithShape="0">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00" i="0">
              <a:solidFill>
                <a:srgbClr val="FFFFFF"/>
              </a:solidFill>
              <a:latin typeface="Calibri" pitchFamily="34" charset="0"/>
            </a:endParaRPr>
          </a:p>
        </p:txBody>
      </p:sp>
      <p:sp>
        <p:nvSpPr>
          <p:cNvPr id="7" name="文本框 6"/>
          <p:cNvSpPr txBox="1"/>
          <p:nvPr/>
        </p:nvSpPr>
        <p:spPr>
          <a:xfrm>
            <a:off x="1071563" y="2214563"/>
            <a:ext cx="7413625" cy="923925"/>
          </a:xfrm>
          <a:prstGeom prst="rect">
            <a:avLst/>
          </a:prstGeom>
          <a:noFill/>
        </p:spPr>
        <p:txBody>
          <a:bodyPr>
            <a:spAutoFit/>
          </a:bodyPr>
          <a:lstStyle/>
          <a:p>
            <a:pPr algn="ctr">
              <a:defRPr/>
            </a:pPr>
            <a:r>
              <a:rPr lang="en-US" altLang="zh-CN" sz="5400" b="1" i="0" dirty="0">
                <a:solidFill>
                  <a:srgbClr val="1F4E79"/>
                </a:solidFill>
                <a:effectLst>
                  <a:outerShdw blurRad="38100" dist="38100" dir="2700000" algn="tl">
                    <a:srgbClr val="C0C0C0"/>
                  </a:outerShdw>
                </a:effectLst>
                <a:latin typeface="Arial Unicode MS" pitchFamily="34" charset="-122"/>
                <a:ea typeface="Arial Unicode MS" pitchFamily="34" charset="-122"/>
                <a:cs typeface="Arial Unicode MS" pitchFamily="34" charset="-122"/>
              </a:rPr>
              <a:t>Costly Comparison</a:t>
            </a:r>
          </a:p>
        </p:txBody>
      </p:sp>
      <p:sp>
        <p:nvSpPr>
          <p:cNvPr id="10" name="文本框 9"/>
          <p:cNvSpPr txBox="1"/>
          <p:nvPr/>
        </p:nvSpPr>
        <p:spPr>
          <a:xfrm>
            <a:off x="2500313" y="4357688"/>
            <a:ext cx="4381500" cy="641350"/>
          </a:xfrm>
          <a:prstGeom prst="rect">
            <a:avLst/>
          </a:prstGeom>
          <a:noFill/>
        </p:spPr>
        <p:txBody>
          <a:bodyPr>
            <a:spAutoFit/>
          </a:bodyPr>
          <a:lstStyle/>
          <a:p>
            <a:pPr algn="ctr" fontAlgn="auto">
              <a:spcBef>
                <a:spcPts val="0"/>
              </a:spcBef>
              <a:spcAft>
                <a:spcPts val="0"/>
              </a:spcAft>
              <a:defRPr/>
            </a:pPr>
            <a:r>
              <a:rPr lang="zh-CN" altLang="en-US" sz="3600" i="0" dirty="0">
                <a:solidFill>
                  <a:srgbClr val="1F4E79"/>
                </a:solidFill>
                <a:effectLst>
                  <a:outerShdw blurRad="50800" dist="38100" dir="2700000" algn="tl" rotWithShape="0">
                    <a:prstClr val="black">
                      <a:alpha val="66000"/>
                    </a:prstClr>
                  </a:outerShdw>
                </a:effectLst>
                <a:latin typeface="方正粗宋简体" panose="03000509000000000000" pitchFamily="65" charset="-122"/>
                <a:ea typeface="方正粗宋简体" panose="03000509000000000000" pitchFamily="65" charset="-122"/>
              </a:rPr>
              <a:t>选篇 </a:t>
            </a:r>
            <a:r>
              <a:rPr lang="en-US" altLang="zh-CN" sz="3600" i="0" dirty="0">
                <a:solidFill>
                  <a:srgbClr val="1F4E79"/>
                </a:solidFill>
                <a:effectLst>
                  <a:outerShdw blurRad="50800" dist="38100" dir="2700000" algn="tl" rotWithShape="0">
                    <a:prstClr val="black">
                      <a:alpha val="66000"/>
                    </a:prstClr>
                  </a:outerShdw>
                </a:effectLst>
                <a:latin typeface="方正粗宋简体" panose="03000509000000000000" pitchFamily="65" charset="-122"/>
                <a:ea typeface="方正粗宋简体" panose="03000509000000000000" pitchFamily="65" charset="-122"/>
              </a:rPr>
              <a:t>6</a:t>
            </a:r>
            <a:endParaRPr lang="zh-CN" altLang="en-US" sz="3600" i="0" dirty="0">
              <a:solidFill>
                <a:srgbClr val="1F4E79"/>
              </a:solidFill>
              <a:effectLst>
                <a:outerShdw blurRad="50800" dist="38100" dir="2700000" algn="tl" rotWithShape="0">
                  <a:prstClr val="black">
                    <a:alpha val="66000"/>
                  </a:prstClr>
                </a:outerShdw>
              </a:effectLst>
              <a:latin typeface="方正粗宋简体" panose="03000509000000000000" pitchFamily="65" charset="-122"/>
              <a:ea typeface="方正粗宋简体" panose="03000509000000000000" pitchFamily="65" charset="-122"/>
            </a:endParaRPr>
          </a:p>
        </p:txBody>
      </p:sp>
      <p:sp>
        <p:nvSpPr>
          <p:cNvPr id="86022" name="矩形 7"/>
          <p:cNvSpPr>
            <a:spLocks noChangeArrowheads="1"/>
          </p:cNvSpPr>
          <p:nvPr/>
        </p:nvSpPr>
        <p:spPr bwMode="auto">
          <a:xfrm>
            <a:off x="214313" y="214313"/>
            <a:ext cx="8286750" cy="461962"/>
          </a:xfrm>
          <a:prstGeom prst="rect">
            <a:avLst/>
          </a:prstGeom>
          <a:noFill/>
          <a:ln w="9525">
            <a:noFill/>
            <a:miter lim="800000"/>
            <a:headEnd/>
            <a:tailEnd/>
          </a:ln>
        </p:spPr>
        <p:txBody>
          <a:bodyPr>
            <a:spAutoFit/>
          </a:bodyPr>
          <a:lstStyle/>
          <a:p>
            <a:r>
              <a:rPr lang="zh-CN" altLang="en-US" b="1" i="0">
                <a:solidFill>
                  <a:schemeClr val="bg1"/>
                </a:solidFill>
              </a:rPr>
              <a:t>           第六届“外教社杯”全国高校外语教学大赛全国决赛</a:t>
            </a:r>
            <a:endParaRPr lang="zh-CN" altLang="en-US" i="0">
              <a:solidFill>
                <a:schemeClr val="bg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3041" name="Rectangle 2"/>
          <p:cNvSpPr>
            <a:spLocks noGrp="1" noChangeArrowheads="1"/>
          </p:cNvSpPr>
          <p:nvPr>
            <p:ph type="title" idx="4294967295"/>
          </p:nvPr>
        </p:nvSpPr>
        <p:spPr>
          <a:xfrm>
            <a:off x="357158" y="214290"/>
            <a:ext cx="7848600" cy="498598"/>
          </a:xfrm>
        </p:spPr>
        <p:txBody>
          <a:bodyPr/>
          <a:lstStyle/>
          <a:p>
            <a:pPr defTabSz="914363" fontAlgn="auto">
              <a:spcAft>
                <a:spcPts val="0"/>
              </a:spcAft>
              <a:defRPr/>
            </a:pPr>
            <a:r>
              <a:rPr altLang="zh-CN" sz="3600" b="1">
                <a:latin typeface="Arial" pitchFamily="34" charset="0"/>
                <a:ea typeface="宋体" charset="-122"/>
                <a:cs typeface="Arial" pitchFamily="34" charset="0"/>
              </a:rPr>
              <a:t>Detailed  Reading: Key Words</a:t>
            </a:r>
            <a:endParaRPr lang="zh-CN" altLang="en-US" sz="3600" b="1">
              <a:latin typeface="Arial" pitchFamily="34" charset="0"/>
              <a:ea typeface="宋体" charset="-122"/>
              <a:cs typeface="Arial" pitchFamily="34" charset="0"/>
            </a:endParaRPr>
          </a:p>
        </p:txBody>
      </p:sp>
      <p:sp>
        <p:nvSpPr>
          <p:cNvPr id="94221" name="Oval 13"/>
          <p:cNvSpPr>
            <a:spLocks noChangeArrowheads="1"/>
          </p:cNvSpPr>
          <p:nvPr/>
        </p:nvSpPr>
        <p:spPr bwMode="gray">
          <a:xfrm>
            <a:off x="2940050" y="2465388"/>
            <a:ext cx="50800" cy="38100"/>
          </a:xfrm>
          <a:prstGeom prst="ellipse">
            <a:avLst/>
          </a:prstGeom>
          <a:gradFill rotWithShape="0">
            <a:gsLst>
              <a:gs pos="0">
                <a:schemeClr val="bg1">
                  <a:gamma/>
                  <a:shade val="46275"/>
                  <a:invGamma/>
                </a:schemeClr>
              </a:gs>
              <a:gs pos="50000">
                <a:schemeClr val="bg1"/>
              </a:gs>
              <a:gs pos="100000">
                <a:schemeClr val="bg1">
                  <a:gamma/>
                  <a:shade val="46275"/>
                  <a:invGamma/>
                </a:schemeClr>
              </a:gs>
            </a:gsLst>
            <a:lin ang="5400000" scaled="1"/>
          </a:gradFill>
          <a:ln>
            <a:noFill/>
          </a:ln>
          <a:effectLst/>
          <a:extLst/>
        </p:spPr>
        <p:txBody>
          <a:bodyPr wrap="none" anchor="ctr"/>
          <a:lstStyle/>
          <a:p>
            <a:pPr>
              <a:defRPr/>
            </a:pPr>
            <a:endParaRPr lang="zh-CN" altLang="en-US" sz="1800" i="0">
              <a:ea typeface="+mn-ea"/>
            </a:endParaRPr>
          </a:p>
        </p:txBody>
      </p:sp>
      <p:sp>
        <p:nvSpPr>
          <p:cNvPr id="94227" name="Oval 19"/>
          <p:cNvSpPr>
            <a:spLocks noChangeArrowheads="1"/>
          </p:cNvSpPr>
          <p:nvPr/>
        </p:nvSpPr>
        <p:spPr bwMode="gray">
          <a:xfrm>
            <a:off x="4067175" y="4149725"/>
            <a:ext cx="50800" cy="38100"/>
          </a:xfrm>
          <a:prstGeom prst="ellipse">
            <a:avLst/>
          </a:prstGeom>
          <a:gradFill rotWithShape="0">
            <a:gsLst>
              <a:gs pos="0">
                <a:schemeClr val="bg1">
                  <a:gamma/>
                  <a:shade val="46275"/>
                  <a:invGamma/>
                </a:schemeClr>
              </a:gs>
              <a:gs pos="50000">
                <a:schemeClr val="bg1"/>
              </a:gs>
              <a:gs pos="100000">
                <a:schemeClr val="bg1">
                  <a:gamma/>
                  <a:shade val="46275"/>
                  <a:invGamma/>
                </a:schemeClr>
              </a:gs>
            </a:gsLst>
            <a:lin ang="5400000" scaled="1"/>
          </a:gradFill>
          <a:ln>
            <a:noFill/>
          </a:ln>
          <a:effectLst/>
          <a:extLst/>
        </p:spPr>
        <p:txBody>
          <a:bodyPr wrap="none" anchor="ctr"/>
          <a:lstStyle/>
          <a:p>
            <a:pPr>
              <a:defRPr/>
            </a:pPr>
            <a:endParaRPr lang="zh-CN" altLang="en-US" sz="1800" i="0">
              <a:ea typeface="+mn-ea"/>
            </a:endParaRPr>
          </a:p>
        </p:txBody>
      </p:sp>
      <p:sp>
        <p:nvSpPr>
          <p:cNvPr id="94233" name="Oval 25"/>
          <p:cNvSpPr>
            <a:spLocks noChangeArrowheads="1"/>
          </p:cNvSpPr>
          <p:nvPr/>
        </p:nvSpPr>
        <p:spPr bwMode="gray">
          <a:xfrm>
            <a:off x="7381875" y="2608263"/>
            <a:ext cx="66675" cy="38100"/>
          </a:xfrm>
          <a:prstGeom prst="ellipse">
            <a:avLst/>
          </a:prstGeom>
          <a:gradFill rotWithShape="0">
            <a:gsLst>
              <a:gs pos="0">
                <a:schemeClr val="bg1">
                  <a:gamma/>
                  <a:shade val="46275"/>
                  <a:invGamma/>
                </a:schemeClr>
              </a:gs>
              <a:gs pos="50000">
                <a:schemeClr val="bg1"/>
              </a:gs>
              <a:gs pos="100000">
                <a:schemeClr val="bg1">
                  <a:gamma/>
                  <a:shade val="46275"/>
                  <a:invGamma/>
                </a:schemeClr>
              </a:gs>
            </a:gsLst>
            <a:lin ang="5400000" scaled="1"/>
          </a:gradFill>
          <a:ln>
            <a:noFill/>
          </a:ln>
          <a:effectLst/>
          <a:extLst/>
        </p:spPr>
        <p:txBody>
          <a:bodyPr wrap="none" anchor="ctr"/>
          <a:lstStyle/>
          <a:p>
            <a:pPr>
              <a:defRPr/>
            </a:pPr>
            <a:endParaRPr lang="zh-CN" altLang="en-US" sz="1800" i="0">
              <a:ea typeface="+mn-ea"/>
            </a:endParaRPr>
          </a:p>
        </p:txBody>
      </p:sp>
      <p:sp>
        <p:nvSpPr>
          <p:cNvPr id="2263045" name="Rectangle 29"/>
          <p:cNvSpPr>
            <a:spLocks noChangeArrowheads="1"/>
          </p:cNvSpPr>
          <p:nvPr/>
        </p:nvSpPr>
        <p:spPr bwMode="gray">
          <a:xfrm>
            <a:off x="357188" y="2928938"/>
            <a:ext cx="8386762" cy="1108075"/>
          </a:xfrm>
          <a:prstGeom prst="rect">
            <a:avLst/>
          </a:prstGeom>
          <a:noFill/>
          <a:ln w="9525">
            <a:noFill/>
            <a:miter lim="800000"/>
            <a:headEnd/>
            <a:tailEnd/>
          </a:ln>
        </p:spPr>
        <p:txBody>
          <a:bodyPr wrap="none">
            <a:spAutoFit/>
          </a:bodyPr>
          <a:lstStyle/>
          <a:p>
            <a:r>
              <a:rPr lang="en-US" altLang="zh-CN" sz="1800" b="1" i="0">
                <a:solidFill>
                  <a:schemeClr val="bg1"/>
                </a:solidFill>
              </a:rPr>
              <a:t>     </a:t>
            </a:r>
            <a:r>
              <a:rPr lang="en-US" altLang="zh-CN" b="1"/>
              <a:t>vt</a:t>
            </a:r>
            <a:r>
              <a:rPr lang="en-US" altLang="zh-CN" b="1" i="0"/>
              <a:t>. to </a:t>
            </a:r>
            <a:r>
              <a:rPr lang="en-US" altLang="zh-CN" b="1" i="0">
                <a:solidFill>
                  <a:srgbClr val="FF0000"/>
                </a:solidFill>
              </a:rPr>
              <a:t>make</a:t>
            </a:r>
            <a:r>
              <a:rPr lang="en-US" altLang="zh-CN" b="1" i="0"/>
              <a:t> sth or sb become </a:t>
            </a:r>
            <a:r>
              <a:rPr lang="en-US" altLang="zh-CN" b="1" i="0">
                <a:solidFill>
                  <a:srgbClr val="FF0000"/>
                </a:solidFill>
              </a:rPr>
              <a:t>gradually less </a:t>
            </a:r>
            <a:r>
              <a:rPr lang="en-US" altLang="zh-CN" b="1" i="0"/>
              <a:t>effective, </a:t>
            </a:r>
          </a:p>
          <a:p>
            <a:r>
              <a:rPr lang="en-US" altLang="zh-CN" b="1" i="0"/>
              <a:t>          impressive or important etc.</a:t>
            </a:r>
          </a:p>
          <a:p>
            <a:r>
              <a:rPr lang="en-US" altLang="zh-CN" sz="1800" b="1" i="0">
                <a:solidFill>
                  <a:schemeClr val="bg1"/>
                </a:solidFill>
              </a:rPr>
              <a:t>Ⅲ</a:t>
            </a:r>
          </a:p>
        </p:txBody>
      </p:sp>
      <p:sp>
        <p:nvSpPr>
          <p:cNvPr id="95238" name="Rectangle 30"/>
          <p:cNvSpPr>
            <a:spLocks noChangeArrowheads="1"/>
          </p:cNvSpPr>
          <p:nvPr/>
        </p:nvSpPr>
        <p:spPr bwMode="gray">
          <a:xfrm>
            <a:off x="250825" y="4581525"/>
            <a:ext cx="922338" cy="641350"/>
          </a:xfrm>
          <a:prstGeom prst="rect">
            <a:avLst/>
          </a:prstGeom>
          <a:noFill/>
          <a:ln w="9525">
            <a:noFill/>
            <a:miter lim="800000"/>
            <a:headEnd/>
            <a:tailEnd/>
          </a:ln>
        </p:spPr>
        <p:txBody>
          <a:bodyPr wrap="none">
            <a:spAutoFit/>
          </a:bodyPr>
          <a:lstStyle/>
          <a:p>
            <a:r>
              <a:rPr lang="en-US" altLang="zh-CN" sz="1800" b="1" i="0">
                <a:solidFill>
                  <a:schemeClr val="bg1"/>
                </a:solidFill>
              </a:rPr>
              <a:t>Part Ⅳ</a:t>
            </a:r>
          </a:p>
          <a:p>
            <a:endParaRPr lang="en-US" altLang="zh-CN" sz="1800" b="1" i="0">
              <a:solidFill>
                <a:schemeClr val="bg1"/>
              </a:solidFill>
            </a:endParaRPr>
          </a:p>
        </p:txBody>
      </p:sp>
      <p:sp>
        <p:nvSpPr>
          <p:cNvPr id="95239" name="Rectangle 69"/>
          <p:cNvSpPr>
            <a:spLocks noChangeArrowheads="1"/>
          </p:cNvSpPr>
          <p:nvPr/>
        </p:nvSpPr>
        <p:spPr bwMode="auto">
          <a:xfrm>
            <a:off x="179388" y="5013325"/>
            <a:ext cx="1098550" cy="366713"/>
          </a:xfrm>
          <a:prstGeom prst="rect">
            <a:avLst/>
          </a:prstGeom>
          <a:noFill/>
          <a:ln w="9525">
            <a:noFill/>
            <a:miter lim="800000"/>
            <a:headEnd/>
            <a:tailEnd/>
          </a:ln>
          <a:effectLst>
            <a:prstShdw prst="shdw12">
              <a:schemeClr val="bg2">
                <a:alpha val="50000"/>
              </a:schemeClr>
            </a:prstShdw>
          </a:effectLst>
        </p:spPr>
        <p:txBody>
          <a:bodyPr wrap="none">
            <a:spAutoFit/>
          </a:bodyPr>
          <a:lstStyle/>
          <a:p>
            <a:r>
              <a:rPr lang="en-US" altLang="zh-CN" sz="1800" b="1" i="0">
                <a:solidFill>
                  <a:schemeClr val="bg1"/>
                </a:solidFill>
              </a:rPr>
              <a:t>Solution</a:t>
            </a:r>
            <a:endParaRPr lang="zh-CN" altLang="en-US" sz="1800" b="1" i="0">
              <a:solidFill>
                <a:schemeClr val="bg1"/>
              </a:solidFill>
            </a:endParaRPr>
          </a:p>
        </p:txBody>
      </p:sp>
      <p:sp>
        <p:nvSpPr>
          <p:cNvPr id="95240" name="Text Box 13"/>
          <p:cNvSpPr txBox="1">
            <a:spLocks noChangeArrowheads="1"/>
          </p:cNvSpPr>
          <p:nvPr/>
        </p:nvSpPr>
        <p:spPr bwMode="auto">
          <a:xfrm>
            <a:off x="4427538" y="4365625"/>
            <a:ext cx="1368425" cy="457200"/>
          </a:xfrm>
          <a:prstGeom prst="rect">
            <a:avLst/>
          </a:prstGeom>
          <a:noFill/>
          <a:ln w="9525">
            <a:noFill/>
            <a:miter lim="800000"/>
            <a:headEnd/>
            <a:tailEnd/>
          </a:ln>
          <a:effectLst>
            <a:prstShdw prst="shdw12">
              <a:schemeClr val="bg2">
                <a:alpha val="50000"/>
              </a:schemeClr>
            </a:prstShdw>
          </a:effectLst>
        </p:spPr>
        <p:txBody>
          <a:bodyPr>
            <a:spAutoFit/>
          </a:bodyPr>
          <a:lstStyle/>
          <a:p>
            <a:pPr>
              <a:spcBef>
                <a:spcPct val="50000"/>
              </a:spcBef>
            </a:pPr>
            <a:endParaRPr lang="zh-CN" altLang="en-US" i="0"/>
          </a:p>
        </p:txBody>
      </p:sp>
      <p:sp>
        <p:nvSpPr>
          <p:cNvPr id="17" name="TextBox 16"/>
          <p:cNvSpPr txBox="1"/>
          <p:nvPr/>
        </p:nvSpPr>
        <p:spPr>
          <a:xfrm>
            <a:off x="6858000" y="6357938"/>
            <a:ext cx="1928813" cy="307975"/>
          </a:xfrm>
          <a:prstGeom prst="rect">
            <a:avLst/>
          </a:prstGeom>
          <a:solidFill>
            <a:schemeClr val="bg1"/>
          </a:solidFill>
        </p:spPr>
        <p:txBody>
          <a:bodyPr lIns="0" tIns="0" rIns="0" bIns="0">
            <a:spAutoFit/>
          </a:bodyPr>
          <a:lstStyle/>
          <a:p>
            <a:pPr>
              <a:defRPr/>
            </a:pPr>
            <a:endParaRPr lang="zh-CN" altLang="en-US" sz="2000" dirty="0" err="1">
              <a:gradFill>
                <a:gsLst>
                  <a:gs pos="0">
                    <a:schemeClr val="tx2"/>
                  </a:gs>
                  <a:gs pos="86000">
                    <a:schemeClr val="tx2"/>
                  </a:gs>
                </a:gsLst>
                <a:lin ang="5400000" scaled="0"/>
              </a:gradFill>
            </a:endParaRPr>
          </a:p>
        </p:txBody>
      </p:sp>
      <p:sp>
        <p:nvSpPr>
          <p:cNvPr id="19" name="AutoShape 6"/>
          <p:cNvSpPr>
            <a:spLocks noChangeArrowheads="1"/>
          </p:cNvSpPr>
          <p:nvPr/>
        </p:nvSpPr>
        <p:spPr bwMode="auto">
          <a:xfrm>
            <a:off x="3000375" y="1714500"/>
            <a:ext cx="2271713" cy="785813"/>
          </a:xfrm>
          <a:prstGeom prst="roundRect">
            <a:avLst>
              <a:gd name="adj" fmla="val 13745"/>
            </a:avLst>
          </a:prstGeom>
          <a:gradFill>
            <a:gsLst>
              <a:gs pos="0">
                <a:srgbClr val="DDEBCF"/>
              </a:gs>
              <a:gs pos="50000">
                <a:srgbClr val="9CB86E"/>
              </a:gs>
              <a:gs pos="100000">
                <a:srgbClr val="156B13"/>
              </a:gs>
            </a:gsLst>
            <a:lin ang="5400000" scaled="0"/>
          </a:gradFill>
          <a:ln w="25400">
            <a:solidFill>
              <a:schemeClr val="accent2"/>
            </a:solidFill>
            <a:round/>
            <a:headEnd/>
            <a:tailEnd/>
          </a:ln>
          <a:effectLst>
            <a:outerShdw blurRad="76200" dist="88900" dir="19020000" kx="-1200000" algn="bl" rotWithShape="0">
              <a:prstClr val="black">
                <a:alpha val="16000"/>
              </a:prstClr>
            </a:outerShdw>
          </a:effectLst>
        </p:spPr>
        <p:txBody>
          <a:bodyPr wrap="none" anchor="ctr"/>
          <a:lstStyle/>
          <a:p>
            <a:pPr>
              <a:defRPr/>
            </a:pPr>
            <a:endParaRPr lang="zh-CN" altLang="en-US" sz="1800" i="0"/>
          </a:p>
        </p:txBody>
      </p:sp>
      <p:sp>
        <p:nvSpPr>
          <p:cNvPr id="95243" name="矩形 21"/>
          <p:cNvSpPr>
            <a:spLocks noChangeArrowheads="1"/>
          </p:cNvSpPr>
          <p:nvPr/>
        </p:nvSpPr>
        <p:spPr bwMode="auto">
          <a:xfrm>
            <a:off x="3143250" y="1785938"/>
            <a:ext cx="2214563" cy="523875"/>
          </a:xfrm>
          <a:prstGeom prst="rect">
            <a:avLst/>
          </a:prstGeom>
          <a:noFill/>
          <a:ln w="9525">
            <a:noFill/>
            <a:miter lim="800000"/>
            <a:headEnd/>
            <a:tailEnd/>
          </a:ln>
        </p:spPr>
        <p:txBody>
          <a:bodyPr>
            <a:spAutoFit/>
          </a:bodyPr>
          <a:lstStyle/>
          <a:p>
            <a:r>
              <a:rPr lang="en-US" altLang="zh-CN" sz="2800" b="1" i="0"/>
              <a:t>undermine</a:t>
            </a:r>
            <a:endParaRPr lang="zh-CN" altLang="en-US" sz="2800"/>
          </a:p>
        </p:txBody>
      </p:sp>
      <p:sp>
        <p:nvSpPr>
          <p:cNvPr id="23" name="矩形 22"/>
          <p:cNvSpPr>
            <a:spLocks noChangeArrowheads="1"/>
          </p:cNvSpPr>
          <p:nvPr/>
        </p:nvSpPr>
        <p:spPr bwMode="auto">
          <a:xfrm>
            <a:off x="1285852" y="4143380"/>
            <a:ext cx="7143776" cy="1200329"/>
          </a:xfrm>
          <a:prstGeom prst="rect">
            <a:avLst/>
          </a:prstGeom>
          <a:noFill/>
          <a:ln w="9525">
            <a:noFill/>
            <a:miter lim="800000"/>
            <a:headEnd/>
            <a:tailEnd/>
          </a:ln>
        </p:spPr>
        <p:txBody>
          <a:bodyPr wrap="square">
            <a:spAutoFit/>
          </a:bodyPr>
          <a:lstStyle/>
          <a:p>
            <a:pPr marL="342900" indent="-342900"/>
            <a:r>
              <a:rPr lang="en-US" altLang="zh-CN" b="1" dirty="0"/>
              <a:t>e.g</a:t>
            </a:r>
            <a:r>
              <a:rPr lang="en-US" altLang="zh-CN" dirty="0"/>
              <a:t>. </a:t>
            </a:r>
            <a:r>
              <a:rPr lang="en-US" altLang="zh-CN" i="0" dirty="0" smtClean="0">
                <a:cs typeface="Arial" charset="0"/>
              </a:rPr>
              <a:t>They </a:t>
            </a:r>
            <a:r>
              <a:rPr lang="en-US" altLang="zh-CN" i="0" dirty="0">
                <a:cs typeface="Arial" charset="0"/>
              </a:rPr>
              <a:t>tried to undermine </a:t>
            </a:r>
            <a:r>
              <a:rPr lang="en-US" altLang="zh-CN" i="0" dirty="0" smtClean="0">
                <a:cs typeface="Arial" charset="0"/>
              </a:rPr>
              <a:t>the competitiveness of </a:t>
            </a:r>
          </a:p>
          <a:p>
            <a:pPr marL="342900" indent="-342900"/>
            <a:r>
              <a:rPr lang="en-US" altLang="zh-CN" i="0" dirty="0" smtClean="0">
                <a:cs typeface="Arial" charset="0"/>
              </a:rPr>
              <a:t>        their rival in </a:t>
            </a:r>
            <a:r>
              <a:rPr lang="en-US" altLang="zh-CN" i="0" dirty="0" smtClean="0">
                <a:cs typeface="Arial" charset="0"/>
              </a:rPr>
              <a:t>the insurance </a:t>
            </a:r>
            <a:r>
              <a:rPr lang="en-US" altLang="zh-CN" i="0" dirty="0" smtClean="0">
                <a:cs typeface="Arial" charset="0"/>
              </a:rPr>
              <a:t>market</a:t>
            </a:r>
            <a:r>
              <a:rPr lang="en-US" altLang="zh-CN" i="0" dirty="0" smtClean="0"/>
              <a:t>.</a:t>
            </a:r>
            <a:endParaRPr lang="en-US" altLang="zh-CN" i="0" dirty="0"/>
          </a:p>
          <a:p>
            <a:pPr marL="342900" indent="-342900"/>
            <a:endParaRPr lang="en-US" altLang="zh-CN" i="0" dirty="0"/>
          </a:p>
        </p:txBody>
      </p:sp>
      <p:pic>
        <p:nvPicPr>
          <p:cNvPr id="95245" name="Picture 15" descr="Desktop Icon"/>
          <p:cNvPicPr>
            <a:picLocks noChangeAspect="1" noChangeArrowheads="1"/>
          </p:cNvPicPr>
          <p:nvPr/>
        </p:nvPicPr>
        <p:blipFill>
          <a:blip r:embed="rId2"/>
          <a:srcRect/>
          <a:stretch>
            <a:fillRect/>
          </a:stretch>
        </p:blipFill>
        <p:spPr bwMode="auto">
          <a:xfrm>
            <a:off x="642938" y="4143375"/>
            <a:ext cx="465137" cy="46513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6304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263045">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Box 25"/>
          <p:cNvSpPr txBox="1"/>
          <p:nvPr/>
        </p:nvSpPr>
        <p:spPr>
          <a:xfrm>
            <a:off x="6858000" y="6357938"/>
            <a:ext cx="1928813" cy="307975"/>
          </a:xfrm>
          <a:prstGeom prst="rect">
            <a:avLst/>
          </a:prstGeom>
          <a:solidFill>
            <a:schemeClr val="bg1"/>
          </a:solidFill>
        </p:spPr>
        <p:txBody>
          <a:bodyPr lIns="0" tIns="0" rIns="0" bIns="0">
            <a:spAutoFit/>
          </a:bodyPr>
          <a:lstStyle/>
          <a:p>
            <a:pPr>
              <a:defRPr/>
            </a:pPr>
            <a:endParaRPr lang="zh-CN" altLang="en-US" sz="2000" dirty="0" err="1">
              <a:gradFill>
                <a:gsLst>
                  <a:gs pos="0">
                    <a:schemeClr val="tx2"/>
                  </a:gs>
                  <a:gs pos="86000">
                    <a:schemeClr val="tx2"/>
                  </a:gs>
                </a:gsLst>
                <a:lin ang="5400000" scaled="0"/>
              </a:gradFill>
            </a:endParaRPr>
          </a:p>
        </p:txBody>
      </p:sp>
      <p:sp>
        <p:nvSpPr>
          <p:cNvPr id="2266113" name="Rectangle 2"/>
          <p:cNvSpPr>
            <a:spLocks noGrp="1" noChangeArrowheads="1"/>
          </p:cNvSpPr>
          <p:nvPr>
            <p:ph type="title"/>
          </p:nvPr>
        </p:nvSpPr>
        <p:spPr>
          <a:xfrm>
            <a:off x="455613" y="365125"/>
            <a:ext cx="8232775" cy="498598"/>
          </a:xfrm>
        </p:spPr>
        <p:txBody>
          <a:bodyPr/>
          <a:lstStyle/>
          <a:p>
            <a:pPr defTabSz="914363" fontAlgn="auto">
              <a:spcAft>
                <a:spcPts val="0"/>
              </a:spcAft>
              <a:defRPr/>
            </a:pPr>
            <a:r>
              <a:rPr altLang="zh-CN" sz="3600" b="1">
                <a:latin typeface="Arial" pitchFamily="34" charset="0"/>
                <a:ea typeface="宋体" charset="-122"/>
                <a:cs typeface="Arial" pitchFamily="34" charset="0"/>
              </a:rPr>
              <a:t>Detailed Reading: Word Formation</a:t>
            </a:r>
          </a:p>
        </p:txBody>
      </p:sp>
      <p:sp>
        <p:nvSpPr>
          <p:cNvPr id="14340" name="AutoShape 9"/>
          <p:cNvSpPr>
            <a:spLocks noChangeArrowheads="1"/>
          </p:cNvSpPr>
          <p:nvPr/>
        </p:nvSpPr>
        <p:spPr bwMode="auto">
          <a:xfrm>
            <a:off x="642910" y="1643050"/>
            <a:ext cx="3429000" cy="2298659"/>
          </a:xfrm>
          <a:prstGeom prst="roundRect">
            <a:avLst>
              <a:gd name="adj" fmla="val 16667"/>
            </a:avLst>
          </a:prstGeom>
          <a:solidFill>
            <a:srgbClr val="CCFFCC"/>
          </a:solidFill>
          <a:ln w="9525">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none" anchor="ctr"/>
          <a:lstStyle>
            <a:lvl1pPr eaLnBrk="0" hangingPunct="0">
              <a:spcBef>
                <a:spcPct val="20000"/>
              </a:spcBef>
              <a:buChar char="•"/>
              <a:defRPr sz="3200">
                <a:solidFill>
                  <a:schemeClr val="tx1"/>
                </a:solidFill>
                <a:latin typeface="Arial" charset="0"/>
                <a:ea typeface="宋体" charset="-122"/>
              </a:defRPr>
            </a:lvl1pPr>
            <a:lvl2pPr marL="742950" indent="-285750" eaLnBrk="0" hangingPunct="0">
              <a:spcBef>
                <a:spcPct val="20000"/>
              </a:spcBef>
              <a:buChar char="–"/>
              <a:defRPr sz="2800">
                <a:solidFill>
                  <a:schemeClr val="tx1"/>
                </a:solidFill>
                <a:latin typeface="Arial" charset="0"/>
                <a:ea typeface="宋体" charset="-122"/>
              </a:defRPr>
            </a:lvl2pPr>
            <a:lvl3pPr marL="1143000" indent="-228600" eaLnBrk="0" hangingPunct="0">
              <a:spcBef>
                <a:spcPct val="20000"/>
              </a:spcBef>
              <a:buChar char="•"/>
              <a:defRPr sz="2400">
                <a:solidFill>
                  <a:schemeClr val="tx1"/>
                </a:solidFill>
                <a:latin typeface="Arial" charset="0"/>
                <a:ea typeface="宋体" charset="-122"/>
              </a:defRPr>
            </a:lvl3pPr>
            <a:lvl4pPr marL="1600200" indent="-228600" eaLnBrk="0" hangingPunct="0">
              <a:spcBef>
                <a:spcPct val="20000"/>
              </a:spcBef>
              <a:buChar char="–"/>
              <a:defRPr sz="2000">
                <a:solidFill>
                  <a:schemeClr val="tx1"/>
                </a:solidFill>
                <a:latin typeface="Arial" charset="0"/>
                <a:ea typeface="宋体" charset="-122"/>
              </a:defRPr>
            </a:lvl4pPr>
            <a:lvl5pPr marL="2057400" indent="-228600" eaLnBrk="0" hangingPunct="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defRPr/>
            </a:pPr>
            <a:endParaRPr lang="zh-CN" altLang="en-US" sz="1600" i="0" smtClean="0"/>
          </a:p>
        </p:txBody>
      </p:sp>
      <p:sp>
        <p:nvSpPr>
          <p:cNvPr id="3" name="AutoShape 9"/>
          <p:cNvSpPr>
            <a:spLocks noChangeArrowheads="1"/>
          </p:cNvSpPr>
          <p:nvPr/>
        </p:nvSpPr>
        <p:spPr bwMode="auto">
          <a:xfrm>
            <a:off x="2643174" y="4357694"/>
            <a:ext cx="3857652" cy="2286016"/>
          </a:xfrm>
          <a:prstGeom prst="roundRect">
            <a:avLst>
              <a:gd name="adj" fmla="val 16667"/>
            </a:avLst>
          </a:prstGeom>
          <a:solidFill>
            <a:srgbClr val="CCFFCC"/>
          </a:solidFill>
          <a:ln w="9525">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none" anchor="ctr"/>
          <a:lstStyle>
            <a:lvl1pPr eaLnBrk="0" hangingPunct="0">
              <a:spcBef>
                <a:spcPct val="20000"/>
              </a:spcBef>
              <a:buChar char="•"/>
              <a:defRPr sz="3200">
                <a:solidFill>
                  <a:schemeClr val="tx1"/>
                </a:solidFill>
                <a:latin typeface="Arial" charset="0"/>
                <a:ea typeface="宋体" charset="-122"/>
              </a:defRPr>
            </a:lvl1pPr>
            <a:lvl2pPr marL="742950" indent="-285750" eaLnBrk="0" hangingPunct="0">
              <a:spcBef>
                <a:spcPct val="20000"/>
              </a:spcBef>
              <a:buChar char="–"/>
              <a:defRPr sz="2800">
                <a:solidFill>
                  <a:schemeClr val="tx1"/>
                </a:solidFill>
                <a:latin typeface="Arial" charset="0"/>
                <a:ea typeface="宋体" charset="-122"/>
              </a:defRPr>
            </a:lvl2pPr>
            <a:lvl3pPr marL="1143000" indent="-228600" eaLnBrk="0" hangingPunct="0">
              <a:spcBef>
                <a:spcPct val="20000"/>
              </a:spcBef>
              <a:buChar char="•"/>
              <a:defRPr sz="2400">
                <a:solidFill>
                  <a:schemeClr val="tx1"/>
                </a:solidFill>
                <a:latin typeface="Arial" charset="0"/>
                <a:ea typeface="宋体" charset="-122"/>
              </a:defRPr>
            </a:lvl3pPr>
            <a:lvl4pPr marL="1600200" indent="-228600" eaLnBrk="0" hangingPunct="0">
              <a:spcBef>
                <a:spcPct val="20000"/>
              </a:spcBef>
              <a:buChar char="–"/>
              <a:defRPr sz="2000">
                <a:solidFill>
                  <a:schemeClr val="tx1"/>
                </a:solidFill>
                <a:latin typeface="Arial" charset="0"/>
                <a:ea typeface="宋体" charset="-122"/>
              </a:defRPr>
            </a:lvl4pPr>
            <a:lvl5pPr marL="2057400" indent="-228600" eaLnBrk="0" hangingPunct="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defRPr/>
            </a:pPr>
            <a:endParaRPr lang="zh-CN" altLang="en-US" sz="1600" i="0" smtClean="0"/>
          </a:p>
        </p:txBody>
      </p:sp>
      <p:sp>
        <p:nvSpPr>
          <p:cNvPr id="4" name="AutoShape 9"/>
          <p:cNvSpPr>
            <a:spLocks noChangeArrowheads="1"/>
          </p:cNvSpPr>
          <p:nvPr/>
        </p:nvSpPr>
        <p:spPr bwMode="auto">
          <a:xfrm>
            <a:off x="5000628" y="1643051"/>
            <a:ext cx="3429000" cy="2143140"/>
          </a:xfrm>
          <a:prstGeom prst="roundRect">
            <a:avLst>
              <a:gd name="adj" fmla="val 16667"/>
            </a:avLst>
          </a:prstGeom>
          <a:solidFill>
            <a:srgbClr val="CCFFCC"/>
          </a:solidFill>
          <a:ln w="9525">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none" anchor="ctr"/>
          <a:lstStyle>
            <a:lvl1pPr eaLnBrk="0" hangingPunct="0">
              <a:spcBef>
                <a:spcPct val="20000"/>
              </a:spcBef>
              <a:buChar char="•"/>
              <a:defRPr sz="3200">
                <a:solidFill>
                  <a:schemeClr val="tx1"/>
                </a:solidFill>
                <a:latin typeface="Arial" charset="0"/>
                <a:ea typeface="宋体" charset="-122"/>
              </a:defRPr>
            </a:lvl1pPr>
            <a:lvl2pPr marL="742950" indent="-285750" eaLnBrk="0" hangingPunct="0">
              <a:spcBef>
                <a:spcPct val="20000"/>
              </a:spcBef>
              <a:buChar char="–"/>
              <a:defRPr sz="2800">
                <a:solidFill>
                  <a:schemeClr val="tx1"/>
                </a:solidFill>
                <a:latin typeface="Arial" charset="0"/>
                <a:ea typeface="宋体" charset="-122"/>
              </a:defRPr>
            </a:lvl2pPr>
            <a:lvl3pPr marL="1143000" indent="-228600" eaLnBrk="0" hangingPunct="0">
              <a:spcBef>
                <a:spcPct val="20000"/>
              </a:spcBef>
              <a:buChar char="•"/>
              <a:defRPr sz="2400">
                <a:solidFill>
                  <a:schemeClr val="tx1"/>
                </a:solidFill>
                <a:latin typeface="Arial" charset="0"/>
                <a:ea typeface="宋体" charset="-122"/>
              </a:defRPr>
            </a:lvl3pPr>
            <a:lvl4pPr marL="1600200" indent="-228600" eaLnBrk="0" hangingPunct="0">
              <a:spcBef>
                <a:spcPct val="20000"/>
              </a:spcBef>
              <a:buChar char="–"/>
              <a:defRPr sz="2000">
                <a:solidFill>
                  <a:schemeClr val="tx1"/>
                </a:solidFill>
                <a:latin typeface="Arial" charset="0"/>
                <a:ea typeface="宋体" charset="-122"/>
              </a:defRPr>
            </a:lvl4pPr>
            <a:lvl5pPr marL="2057400" indent="-228600" eaLnBrk="0" hangingPunct="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defRPr/>
            </a:pPr>
            <a:endParaRPr lang="zh-CN" altLang="en-US" sz="1600" i="0" dirty="0" smtClean="0"/>
          </a:p>
        </p:txBody>
      </p:sp>
      <p:sp>
        <p:nvSpPr>
          <p:cNvPr id="1673239" name="Rectangle 23"/>
          <p:cNvSpPr>
            <a:spLocks noChangeArrowheads="1"/>
          </p:cNvSpPr>
          <p:nvPr/>
        </p:nvSpPr>
        <p:spPr bwMode="auto">
          <a:xfrm>
            <a:off x="785813" y="1857375"/>
            <a:ext cx="3744912" cy="396875"/>
          </a:xfrm>
          <a:prstGeom prst="rect">
            <a:avLst/>
          </a:prstGeom>
          <a:noFill/>
          <a:ln w="9525">
            <a:noFill/>
            <a:miter lim="800000"/>
            <a:headEnd/>
            <a:tailEnd/>
          </a:ln>
          <a:effectLst>
            <a:prstShdw prst="shdw12">
              <a:schemeClr val="bg2">
                <a:alpha val="50000"/>
              </a:schemeClr>
            </a:prstShdw>
          </a:effectLst>
        </p:spPr>
        <p:txBody>
          <a:bodyPr>
            <a:spAutoFit/>
          </a:bodyPr>
          <a:lstStyle/>
          <a:p>
            <a:r>
              <a:rPr lang="en-US" altLang="zh-CN" sz="2000" b="1" i="0">
                <a:solidFill>
                  <a:srgbClr val="000000"/>
                </a:solidFill>
              </a:rPr>
              <a:t>below or covered by sth</a:t>
            </a:r>
            <a:endParaRPr lang="zh-CN" altLang="en-US" sz="1800" i="0">
              <a:solidFill>
                <a:srgbClr val="000000"/>
              </a:solidFill>
            </a:endParaRPr>
          </a:p>
        </p:txBody>
      </p:sp>
      <p:sp>
        <p:nvSpPr>
          <p:cNvPr id="1673240" name="Rectangle 24"/>
          <p:cNvSpPr>
            <a:spLocks noChangeArrowheads="1"/>
          </p:cNvSpPr>
          <p:nvPr/>
        </p:nvSpPr>
        <p:spPr bwMode="auto">
          <a:xfrm>
            <a:off x="1071563" y="2786063"/>
            <a:ext cx="2663825" cy="1190625"/>
          </a:xfrm>
          <a:prstGeom prst="rect">
            <a:avLst/>
          </a:prstGeom>
          <a:noFill/>
          <a:ln w="9525">
            <a:noFill/>
            <a:miter lim="800000"/>
            <a:headEnd/>
            <a:tailEnd/>
          </a:ln>
          <a:effectLst>
            <a:prstShdw prst="shdw12">
              <a:schemeClr val="bg2">
                <a:alpha val="50000"/>
              </a:schemeClr>
            </a:prstShdw>
          </a:effectLst>
        </p:spPr>
        <p:txBody>
          <a:bodyPr>
            <a:spAutoFit/>
          </a:bodyPr>
          <a:lstStyle/>
          <a:p>
            <a:r>
              <a:rPr lang="en-US" altLang="zh-CN" sz="1800" i="0">
                <a:solidFill>
                  <a:srgbClr val="000000"/>
                </a:solidFill>
              </a:rPr>
              <a:t>e.g. </a:t>
            </a:r>
            <a:r>
              <a:rPr lang="en-US" altLang="zh-CN" sz="1800" i="0">
                <a:solidFill>
                  <a:srgbClr val="0000FF"/>
                </a:solidFill>
              </a:rPr>
              <a:t>under</a:t>
            </a:r>
            <a:r>
              <a:rPr lang="en-US" altLang="zh-CN" sz="1800" i="0">
                <a:solidFill>
                  <a:srgbClr val="000000"/>
                </a:solidFill>
              </a:rPr>
              <a:t>ground</a:t>
            </a:r>
            <a:endParaRPr lang="zh-CN" altLang="en-US" sz="1800" i="0">
              <a:solidFill>
                <a:srgbClr val="000000"/>
              </a:solidFill>
            </a:endParaRPr>
          </a:p>
          <a:p>
            <a:r>
              <a:rPr lang="en-US" altLang="zh-CN" sz="1800" i="0">
                <a:solidFill>
                  <a:srgbClr val="000000"/>
                </a:solidFill>
              </a:rPr>
              <a:t>       </a:t>
            </a:r>
            <a:r>
              <a:rPr lang="en-US" altLang="zh-CN" sz="1800" i="0">
                <a:solidFill>
                  <a:srgbClr val="0000FF"/>
                </a:solidFill>
              </a:rPr>
              <a:t>under</a:t>
            </a:r>
            <a:r>
              <a:rPr lang="en-US" altLang="zh-CN" sz="1800" i="0">
                <a:solidFill>
                  <a:srgbClr val="000000"/>
                </a:solidFill>
              </a:rPr>
              <a:t>water</a:t>
            </a:r>
          </a:p>
          <a:p>
            <a:r>
              <a:rPr lang="en-US" altLang="zh-CN" sz="1800" i="0">
                <a:solidFill>
                  <a:srgbClr val="000000"/>
                </a:solidFill>
              </a:rPr>
              <a:t>       </a:t>
            </a:r>
          </a:p>
          <a:p>
            <a:r>
              <a:rPr lang="en-US" altLang="zh-CN" sz="1800" i="0">
                <a:solidFill>
                  <a:srgbClr val="000000"/>
                </a:solidFill>
              </a:rPr>
              <a:t>        </a:t>
            </a:r>
            <a:endParaRPr lang="zh-CN" altLang="en-US" sz="1800" i="0">
              <a:solidFill>
                <a:srgbClr val="000000"/>
              </a:solidFill>
            </a:endParaRPr>
          </a:p>
        </p:txBody>
      </p:sp>
      <p:sp>
        <p:nvSpPr>
          <p:cNvPr id="1673241" name="Rectangle 25"/>
          <p:cNvSpPr>
            <a:spLocks noChangeArrowheads="1"/>
          </p:cNvSpPr>
          <p:nvPr/>
        </p:nvSpPr>
        <p:spPr bwMode="auto">
          <a:xfrm>
            <a:off x="6072188" y="1857375"/>
            <a:ext cx="3313112" cy="396875"/>
          </a:xfrm>
          <a:prstGeom prst="rect">
            <a:avLst/>
          </a:prstGeom>
          <a:noFill/>
          <a:ln w="9525">
            <a:noFill/>
            <a:miter lim="800000"/>
            <a:headEnd/>
            <a:tailEnd/>
          </a:ln>
          <a:effectLst>
            <a:prstShdw prst="shdw12">
              <a:schemeClr val="bg2">
                <a:alpha val="50000"/>
              </a:schemeClr>
            </a:prstShdw>
          </a:effectLst>
        </p:spPr>
        <p:txBody>
          <a:bodyPr>
            <a:spAutoFit/>
          </a:bodyPr>
          <a:lstStyle/>
          <a:p>
            <a:pPr eaLnBrk="0" hangingPunct="0">
              <a:spcBef>
                <a:spcPct val="50000"/>
              </a:spcBef>
            </a:pPr>
            <a:r>
              <a:rPr lang="en-US" altLang="zh-CN" sz="2000" b="1" i="0">
                <a:solidFill>
                  <a:srgbClr val="000000"/>
                </a:solidFill>
              </a:rPr>
              <a:t>not enough</a:t>
            </a:r>
          </a:p>
        </p:txBody>
      </p:sp>
      <p:sp>
        <p:nvSpPr>
          <p:cNvPr id="1673242" name="Rectangle 26"/>
          <p:cNvSpPr>
            <a:spLocks noChangeArrowheads="1"/>
          </p:cNvSpPr>
          <p:nvPr/>
        </p:nvSpPr>
        <p:spPr bwMode="auto">
          <a:xfrm>
            <a:off x="5857875" y="2928938"/>
            <a:ext cx="4572000" cy="646112"/>
          </a:xfrm>
          <a:prstGeom prst="rect">
            <a:avLst/>
          </a:prstGeom>
          <a:noFill/>
          <a:ln w="9525">
            <a:noFill/>
            <a:miter lim="800000"/>
            <a:headEnd/>
            <a:tailEnd/>
          </a:ln>
          <a:effectLst>
            <a:prstShdw prst="shdw12">
              <a:schemeClr val="bg2">
                <a:alpha val="50000"/>
              </a:schemeClr>
            </a:prstShdw>
          </a:effectLst>
        </p:spPr>
        <p:txBody>
          <a:bodyPr>
            <a:spAutoFit/>
          </a:bodyPr>
          <a:lstStyle/>
          <a:p>
            <a:r>
              <a:rPr lang="en-US" altLang="zh-CN" sz="1800" i="0"/>
              <a:t>e.g.</a:t>
            </a:r>
            <a:r>
              <a:rPr lang="en-US" altLang="zh-CN" sz="1800"/>
              <a:t> </a:t>
            </a:r>
            <a:r>
              <a:rPr lang="en-US" altLang="zh-CN" sz="1800" i="0">
                <a:solidFill>
                  <a:srgbClr val="0000FF"/>
                </a:solidFill>
              </a:rPr>
              <a:t>under</a:t>
            </a:r>
            <a:r>
              <a:rPr lang="en-US" altLang="zh-CN" sz="1800" i="0"/>
              <a:t>value</a:t>
            </a:r>
            <a:endParaRPr lang="zh-CN" altLang="en-US" sz="1800" i="0"/>
          </a:p>
          <a:p>
            <a:r>
              <a:rPr lang="en-US" altLang="zh-CN" sz="1800" i="0"/>
              <a:t>       </a:t>
            </a:r>
            <a:r>
              <a:rPr lang="en-US" altLang="zh-CN" sz="1800" i="0">
                <a:solidFill>
                  <a:srgbClr val="0000FF"/>
                </a:solidFill>
              </a:rPr>
              <a:t>under</a:t>
            </a:r>
            <a:r>
              <a:rPr lang="en-US" altLang="zh-CN" sz="1800" i="0"/>
              <a:t>paid</a:t>
            </a:r>
          </a:p>
        </p:txBody>
      </p:sp>
      <p:sp>
        <p:nvSpPr>
          <p:cNvPr id="1673245" name="Rectangle 29"/>
          <p:cNvSpPr>
            <a:spLocks noChangeArrowheads="1"/>
          </p:cNvSpPr>
          <p:nvPr/>
        </p:nvSpPr>
        <p:spPr bwMode="auto">
          <a:xfrm>
            <a:off x="3429000" y="4643438"/>
            <a:ext cx="3167063" cy="396875"/>
          </a:xfrm>
          <a:prstGeom prst="rect">
            <a:avLst/>
          </a:prstGeom>
          <a:noFill/>
          <a:ln w="9525">
            <a:noFill/>
            <a:miter lim="800000"/>
            <a:headEnd/>
            <a:tailEnd/>
          </a:ln>
          <a:effectLst>
            <a:prstShdw prst="shdw12">
              <a:schemeClr val="bg2">
                <a:alpha val="50000"/>
              </a:schemeClr>
            </a:prstShdw>
          </a:effectLst>
        </p:spPr>
        <p:txBody>
          <a:bodyPr>
            <a:spAutoFit/>
          </a:bodyPr>
          <a:lstStyle/>
          <a:p>
            <a:pPr eaLnBrk="0" hangingPunct="0"/>
            <a:r>
              <a:rPr lang="en-US" altLang="zh-CN" sz="2000" b="1" i="0">
                <a:solidFill>
                  <a:srgbClr val="000000"/>
                </a:solidFill>
              </a:rPr>
              <a:t>in the process of</a:t>
            </a:r>
          </a:p>
        </p:txBody>
      </p:sp>
      <p:sp>
        <p:nvSpPr>
          <p:cNvPr id="1673246" name="Rectangle 30"/>
          <p:cNvSpPr>
            <a:spLocks noChangeArrowheads="1"/>
          </p:cNvSpPr>
          <p:nvPr/>
        </p:nvSpPr>
        <p:spPr bwMode="auto">
          <a:xfrm>
            <a:off x="3643313" y="5643563"/>
            <a:ext cx="3024187" cy="915987"/>
          </a:xfrm>
          <a:prstGeom prst="rect">
            <a:avLst/>
          </a:prstGeom>
          <a:noFill/>
          <a:ln w="9525">
            <a:noFill/>
            <a:miter lim="800000"/>
            <a:headEnd/>
            <a:tailEnd/>
          </a:ln>
          <a:effectLst>
            <a:prstShdw prst="shdw12">
              <a:schemeClr val="bg2">
                <a:alpha val="50000"/>
              </a:schemeClr>
            </a:prstShdw>
          </a:effectLst>
        </p:spPr>
        <p:txBody>
          <a:bodyPr>
            <a:spAutoFit/>
          </a:bodyPr>
          <a:lstStyle/>
          <a:p>
            <a:pPr eaLnBrk="0" hangingPunct="0"/>
            <a:r>
              <a:rPr lang="en-US" altLang="zh-CN" sz="1800" i="0" dirty="0"/>
              <a:t>e.g.  </a:t>
            </a:r>
            <a:r>
              <a:rPr lang="en-US" altLang="zh-CN" sz="1800" i="0" dirty="0">
                <a:solidFill>
                  <a:srgbClr val="0000FF"/>
                </a:solidFill>
              </a:rPr>
              <a:t>under</a:t>
            </a:r>
            <a:r>
              <a:rPr lang="en-US" altLang="zh-CN" sz="1800" i="0" dirty="0"/>
              <a:t>go</a:t>
            </a:r>
          </a:p>
          <a:p>
            <a:pPr eaLnBrk="0" hangingPunct="0"/>
            <a:r>
              <a:rPr lang="en-US" altLang="zh-CN" sz="1800" i="0" dirty="0"/>
              <a:t>        </a:t>
            </a:r>
            <a:r>
              <a:rPr lang="en-US" altLang="zh-CN" sz="1800" i="0" dirty="0">
                <a:solidFill>
                  <a:srgbClr val="0000FF"/>
                </a:solidFill>
              </a:rPr>
              <a:t>under</a:t>
            </a:r>
            <a:r>
              <a:rPr lang="en-US" altLang="zh-CN" sz="1800" i="0" dirty="0"/>
              <a:t>take</a:t>
            </a:r>
          </a:p>
          <a:p>
            <a:pPr eaLnBrk="0" hangingPunct="0"/>
            <a:r>
              <a:rPr lang="en-US" altLang="zh-CN" sz="1800" i="0" dirty="0"/>
              <a:t>       </a:t>
            </a:r>
          </a:p>
        </p:txBody>
      </p:sp>
      <p:sp>
        <p:nvSpPr>
          <p:cNvPr id="1673248" name="Rectangle 32"/>
          <p:cNvSpPr>
            <a:spLocks noChangeArrowheads="1"/>
          </p:cNvSpPr>
          <p:nvPr/>
        </p:nvSpPr>
        <p:spPr bwMode="auto">
          <a:xfrm>
            <a:off x="1643063" y="2214563"/>
            <a:ext cx="2049462" cy="366712"/>
          </a:xfrm>
          <a:prstGeom prst="rect">
            <a:avLst/>
          </a:prstGeom>
          <a:noFill/>
          <a:ln w="9525">
            <a:noFill/>
            <a:miter lim="800000"/>
            <a:headEnd/>
            <a:tailEnd/>
          </a:ln>
          <a:effectLst>
            <a:prstShdw prst="shdw12">
              <a:schemeClr val="bg2">
                <a:alpha val="50000"/>
              </a:schemeClr>
            </a:prstShdw>
          </a:effectLst>
        </p:spPr>
        <p:txBody>
          <a:bodyPr>
            <a:spAutoFit/>
          </a:bodyPr>
          <a:lstStyle/>
          <a:p>
            <a:r>
              <a:rPr lang="en-US" altLang="zh-CN" sz="1800" i="0">
                <a:solidFill>
                  <a:srgbClr val="000000"/>
                </a:solidFill>
              </a:rPr>
              <a:t>with </a:t>
            </a:r>
            <a:r>
              <a:rPr lang="en-US" altLang="zh-CN" sz="1800">
                <a:solidFill>
                  <a:srgbClr val="000000"/>
                </a:solidFill>
              </a:rPr>
              <a:t>n</a:t>
            </a:r>
            <a:endParaRPr lang="zh-CN" altLang="en-US" sz="1800" i="0">
              <a:solidFill>
                <a:srgbClr val="000000"/>
              </a:solidFill>
            </a:endParaRPr>
          </a:p>
        </p:txBody>
      </p:sp>
      <p:sp>
        <p:nvSpPr>
          <p:cNvPr id="1673249" name="Rectangle 33"/>
          <p:cNvSpPr>
            <a:spLocks noChangeArrowheads="1"/>
          </p:cNvSpPr>
          <p:nvPr/>
        </p:nvSpPr>
        <p:spPr bwMode="auto">
          <a:xfrm>
            <a:off x="5857875" y="2214563"/>
            <a:ext cx="1898650" cy="366712"/>
          </a:xfrm>
          <a:prstGeom prst="rect">
            <a:avLst/>
          </a:prstGeom>
          <a:noFill/>
          <a:ln w="9525">
            <a:noFill/>
            <a:miter lim="800000"/>
            <a:headEnd/>
            <a:tailEnd/>
          </a:ln>
          <a:effectLst>
            <a:prstShdw prst="shdw12">
              <a:schemeClr val="bg2">
                <a:alpha val="50000"/>
              </a:schemeClr>
            </a:prstShdw>
          </a:effectLst>
        </p:spPr>
        <p:txBody>
          <a:bodyPr wrap="none">
            <a:spAutoFit/>
          </a:bodyPr>
          <a:lstStyle/>
          <a:p>
            <a:pPr eaLnBrk="0" hangingPunct="0">
              <a:spcBef>
                <a:spcPct val="50000"/>
              </a:spcBef>
            </a:pPr>
            <a:r>
              <a:rPr lang="en-US" altLang="zh-CN" sz="1800" i="0">
                <a:solidFill>
                  <a:srgbClr val="000000"/>
                </a:solidFill>
              </a:rPr>
              <a:t>with </a:t>
            </a:r>
            <a:r>
              <a:rPr lang="en-US" altLang="zh-CN" sz="1800">
                <a:solidFill>
                  <a:srgbClr val="000000"/>
                </a:solidFill>
              </a:rPr>
              <a:t>n</a:t>
            </a:r>
            <a:r>
              <a:rPr lang="en-US" altLang="zh-CN" sz="1800" i="0">
                <a:solidFill>
                  <a:srgbClr val="000000"/>
                </a:solidFill>
              </a:rPr>
              <a:t>, </a:t>
            </a:r>
            <a:r>
              <a:rPr lang="en-US" altLang="zh-CN" sz="1800">
                <a:solidFill>
                  <a:srgbClr val="000000"/>
                </a:solidFill>
              </a:rPr>
              <a:t>v</a:t>
            </a:r>
            <a:r>
              <a:rPr lang="en-US" altLang="zh-CN" sz="1800" i="0">
                <a:solidFill>
                  <a:srgbClr val="000000"/>
                </a:solidFill>
              </a:rPr>
              <a:t>, and </a:t>
            </a:r>
            <a:r>
              <a:rPr lang="en-US" altLang="zh-CN" sz="1800">
                <a:solidFill>
                  <a:srgbClr val="000000"/>
                </a:solidFill>
              </a:rPr>
              <a:t>adj</a:t>
            </a:r>
          </a:p>
        </p:txBody>
      </p:sp>
      <p:sp>
        <p:nvSpPr>
          <p:cNvPr id="1673251" name="Rectangle 35"/>
          <p:cNvSpPr>
            <a:spLocks noChangeArrowheads="1"/>
          </p:cNvSpPr>
          <p:nvPr/>
        </p:nvSpPr>
        <p:spPr bwMode="auto">
          <a:xfrm>
            <a:off x="4214813" y="5072063"/>
            <a:ext cx="768350" cy="369887"/>
          </a:xfrm>
          <a:prstGeom prst="rect">
            <a:avLst/>
          </a:prstGeom>
          <a:noFill/>
          <a:ln w="9525">
            <a:noFill/>
            <a:miter lim="800000"/>
            <a:headEnd/>
            <a:tailEnd/>
          </a:ln>
          <a:effectLst>
            <a:prstShdw prst="shdw12">
              <a:schemeClr val="bg2">
                <a:alpha val="50000"/>
              </a:schemeClr>
            </a:prstShdw>
          </a:effectLst>
        </p:spPr>
        <p:txBody>
          <a:bodyPr>
            <a:spAutoFit/>
          </a:bodyPr>
          <a:lstStyle/>
          <a:p>
            <a:pPr eaLnBrk="0" hangingPunct="0"/>
            <a:r>
              <a:rPr lang="en-US" altLang="zh-CN" sz="1800" i="0">
                <a:solidFill>
                  <a:srgbClr val="000000"/>
                </a:solidFill>
              </a:rPr>
              <a:t>with </a:t>
            </a:r>
            <a:r>
              <a:rPr lang="en-US" altLang="zh-CN" sz="1800">
                <a:solidFill>
                  <a:srgbClr val="000000"/>
                </a:solidFill>
              </a:rPr>
              <a:t>v</a:t>
            </a:r>
          </a:p>
        </p:txBody>
      </p:sp>
      <p:sp>
        <p:nvSpPr>
          <p:cNvPr id="29" name="AutoShape 6"/>
          <p:cNvSpPr>
            <a:spLocks noChangeArrowheads="1"/>
          </p:cNvSpPr>
          <p:nvPr/>
        </p:nvSpPr>
        <p:spPr bwMode="auto">
          <a:xfrm>
            <a:off x="3429000" y="1928813"/>
            <a:ext cx="2273300" cy="785812"/>
          </a:xfrm>
          <a:prstGeom prst="roundRect">
            <a:avLst>
              <a:gd name="adj" fmla="val 13745"/>
            </a:avLst>
          </a:prstGeom>
          <a:gradFill>
            <a:gsLst>
              <a:gs pos="0">
                <a:srgbClr val="DDEBCF"/>
              </a:gs>
              <a:gs pos="50000">
                <a:srgbClr val="9CB86E"/>
              </a:gs>
              <a:gs pos="100000">
                <a:srgbClr val="156B13"/>
              </a:gs>
            </a:gsLst>
            <a:lin ang="5400000" scaled="0"/>
          </a:gradFill>
          <a:ln w="25400">
            <a:solidFill>
              <a:schemeClr val="bg2"/>
            </a:solidFill>
            <a:round/>
            <a:headEnd/>
            <a:tailEnd/>
          </a:ln>
          <a:effectLst>
            <a:outerShdw blurRad="76200" dist="88900" dir="19020000" kx="-1200000" algn="bl" rotWithShape="0">
              <a:prstClr val="black">
                <a:alpha val="16000"/>
              </a:prstClr>
            </a:outerShdw>
          </a:effectLst>
        </p:spPr>
        <p:txBody>
          <a:bodyPr wrap="none" anchor="ctr"/>
          <a:lstStyle/>
          <a:p>
            <a:pPr>
              <a:defRPr/>
            </a:pPr>
            <a:r>
              <a:rPr lang="en-US" altLang="zh-CN" b="1" i="0" dirty="0"/>
              <a:t>             mine</a:t>
            </a:r>
          </a:p>
        </p:txBody>
      </p:sp>
      <p:grpSp>
        <p:nvGrpSpPr>
          <p:cNvPr id="96278" name="组合 34"/>
          <p:cNvGrpSpPr>
            <a:grpSpLocks/>
          </p:cNvGrpSpPr>
          <p:nvPr/>
        </p:nvGrpSpPr>
        <p:grpSpPr bwMode="auto">
          <a:xfrm>
            <a:off x="3708400" y="3213100"/>
            <a:ext cx="1655763" cy="1368425"/>
            <a:chOff x="3708400" y="3213100"/>
            <a:chExt cx="1655763" cy="1368425"/>
          </a:xfrm>
        </p:grpSpPr>
        <p:pic>
          <p:nvPicPr>
            <p:cNvPr id="96281" name="AutoShape 9"/>
            <p:cNvPicPr preferRelativeResize="0">
              <a:picLocks noChangeArrowheads="1"/>
            </p:cNvPicPr>
            <p:nvPr/>
          </p:nvPicPr>
          <p:blipFill>
            <a:blip r:embed="rId3"/>
            <a:srcRect/>
            <a:stretch>
              <a:fillRect/>
            </a:stretch>
          </p:blipFill>
          <p:spPr bwMode="auto">
            <a:xfrm>
              <a:off x="3708400" y="3213100"/>
              <a:ext cx="1655763" cy="1368425"/>
            </a:xfrm>
            <a:prstGeom prst="rect">
              <a:avLst/>
            </a:prstGeom>
            <a:noFill/>
            <a:ln w="9525">
              <a:noFill/>
              <a:miter lim="800000"/>
              <a:headEnd/>
              <a:tailEnd/>
            </a:ln>
          </p:spPr>
        </p:pic>
        <p:sp>
          <p:nvSpPr>
            <p:cNvPr id="34" name="Text Box 19"/>
            <p:cNvSpPr txBox="1">
              <a:spLocks noChangeArrowheads="1"/>
            </p:cNvSpPr>
            <p:nvPr/>
          </p:nvSpPr>
          <p:spPr bwMode="auto">
            <a:xfrm>
              <a:off x="4000500" y="3286125"/>
              <a:ext cx="1225550" cy="1008063"/>
            </a:xfrm>
            <a:prstGeom prst="rect">
              <a:avLst/>
            </a:prstGeom>
            <a:solidFill>
              <a:schemeClr val="accent4">
                <a:lumMod val="60000"/>
                <a:lumOff val="40000"/>
              </a:schemeClr>
            </a:solidFill>
            <a:ln w="9525">
              <a:noFill/>
              <a:miter lim="800000"/>
              <a:headEnd/>
              <a:tailEnd/>
            </a:ln>
          </p:spPr>
          <p:txBody>
            <a:bodyPr wrap="none" anchor="ctr"/>
            <a:lstStyle/>
            <a:p>
              <a:pPr>
                <a:defRPr/>
              </a:pPr>
              <a:r>
                <a:rPr lang="en-US" altLang="zh-CN" b="1" i="0" dirty="0">
                  <a:solidFill>
                    <a:schemeClr val="bg1"/>
                  </a:solidFill>
                </a:rPr>
                <a:t> </a:t>
              </a:r>
              <a:endParaRPr lang="en-US" altLang="zh-CN" b="1" i="0" dirty="0">
                <a:solidFill>
                  <a:srgbClr val="0070C0"/>
                </a:solidFill>
              </a:endParaRPr>
            </a:p>
          </p:txBody>
        </p:sp>
      </p:grpSp>
      <p:sp>
        <p:nvSpPr>
          <p:cNvPr id="30" name="矩形 29"/>
          <p:cNvSpPr>
            <a:spLocks noChangeArrowheads="1"/>
          </p:cNvSpPr>
          <p:nvPr/>
        </p:nvSpPr>
        <p:spPr bwMode="auto">
          <a:xfrm>
            <a:off x="3643313" y="2071688"/>
            <a:ext cx="1039812" cy="461962"/>
          </a:xfrm>
          <a:prstGeom prst="rect">
            <a:avLst/>
          </a:prstGeom>
          <a:noFill/>
          <a:ln w="9525">
            <a:noFill/>
            <a:miter lim="800000"/>
            <a:headEnd/>
            <a:tailEnd/>
          </a:ln>
        </p:spPr>
        <p:txBody>
          <a:bodyPr wrap="none">
            <a:spAutoFit/>
          </a:bodyPr>
          <a:lstStyle/>
          <a:p>
            <a:r>
              <a:rPr lang="en-US" altLang="zh-CN" b="1" i="0"/>
              <a:t>under</a:t>
            </a:r>
            <a:endParaRPr lang="zh-CN" altLang="en-US"/>
          </a:p>
        </p:txBody>
      </p:sp>
      <p:sp>
        <p:nvSpPr>
          <p:cNvPr id="36" name="矩形 35"/>
          <p:cNvSpPr>
            <a:spLocks noChangeArrowheads="1"/>
          </p:cNvSpPr>
          <p:nvPr/>
        </p:nvSpPr>
        <p:spPr bwMode="auto">
          <a:xfrm>
            <a:off x="4071938" y="3500438"/>
            <a:ext cx="1041400" cy="461962"/>
          </a:xfrm>
          <a:prstGeom prst="rect">
            <a:avLst/>
          </a:prstGeom>
          <a:noFill/>
          <a:ln w="9525">
            <a:noFill/>
            <a:miter lim="800000"/>
            <a:headEnd/>
            <a:tailEnd/>
          </a:ln>
        </p:spPr>
        <p:txBody>
          <a:bodyPr wrap="none">
            <a:spAutoFit/>
          </a:bodyPr>
          <a:lstStyle/>
          <a:p>
            <a:r>
              <a:rPr lang="en-US" altLang="zh-CN" b="1" i="0">
                <a:solidFill>
                  <a:srgbClr val="0070C0"/>
                </a:solidFill>
              </a:rPr>
              <a:t>Prefix</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grpId="0" nodeType="clickEffect">
                                  <p:stCondLst>
                                    <p:cond delay="0"/>
                                  </p:stCondLst>
                                  <p:childTnLst>
                                    <p:animScale>
                                      <p:cBhvr>
                                        <p:cTn id="6" dur="2000" fill="hold"/>
                                        <p:tgtEl>
                                          <p:spTgt spid="30">
                                            <p:txEl>
                                              <p:pRg st="0" end="0"/>
                                            </p:txEl>
                                          </p:spTgt>
                                        </p:tgtEl>
                                      </p:cBhvr>
                                      <p:by x="150000" y="150000"/>
                                    </p:animScale>
                                  </p:childTnLst>
                                </p:cTn>
                              </p:par>
                            </p:childTnLst>
                          </p:cTn>
                        </p:par>
                      </p:childTnLst>
                    </p:cTn>
                  </p:par>
                  <p:par>
                    <p:cTn id="7" fill="hold">
                      <p:stCondLst>
                        <p:cond delay="indefinite"/>
                      </p:stCondLst>
                      <p:childTnLst>
                        <p:par>
                          <p:cTn id="8" fill="hold">
                            <p:stCondLst>
                              <p:cond delay="0"/>
                            </p:stCondLst>
                            <p:childTnLst>
                              <p:par>
                                <p:cTn id="9" presetID="3" presetClass="exit" presetSubtype="10" fill="hold" grpId="0" nodeType="clickEffect">
                                  <p:stCondLst>
                                    <p:cond delay="0"/>
                                  </p:stCondLst>
                                  <p:childTnLst>
                                    <p:animEffect transition="out" filter="blinds(horizontal)">
                                      <p:cBhvr>
                                        <p:cTn id="10" dur="500"/>
                                        <p:tgtEl>
                                          <p:spTgt spid="36"/>
                                        </p:tgtEl>
                                      </p:cBhvr>
                                    </p:animEffect>
                                    <p:set>
                                      <p:cBhvr>
                                        <p:cTn id="11" dur="1" fill="hold">
                                          <p:stCondLst>
                                            <p:cond delay="499"/>
                                          </p:stCondLst>
                                        </p:cTn>
                                        <p:tgtEl>
                                          <p:spTgt spid="36"/>
                                        </p:tgtEl>
                                        <p:attrNameLst>
                                          <p:attrName>style.visibility</p:attrName>
                                        </p:attrNameLst>
                                      </p:cBhvr>
                                      <p:to>
                                        <p:strVal val="hidden"/>
                                      </p:to>
                                    </p:set>
                                  </p:childTnLst>
                                </p:cTn>
                              </p:par>
                            </p:childTnLst>
                          </p:cTn>
                        </p:par>
                      </p:childTnLst>
                    </p:cTn>
                  </p:par>
                  <p:par>
                    <p:cTn id="12" fill="hold">
                      <p:stCondLst>
                        <p:cond delay="indefinite"/>
                      </p:stCondLst>
                      <p:childTnLst>
                        <p:par>
                          <p:cTn id="13" fill="hold">
                            <p:stCondLst>
                              <p:cond delay="0"/>
                            </p:stCondLst>
                            <p:childTnLst>
                              <p:par>
                                <p:cTn id="14" presetID="0" presetClass="path" presetSubtype="0" accel="50000" decel="50000" fill="hold" grpId="1" nodeType="clickEffect">
                                  <p:stCondLst>
                                    <p:cond delay="0"/>
                                  </p:stCondLst>
                                  <p:childTnLst>
                                    <p:animMotion origin="layout" path="M 5E-6 3.61702E-6 L 0.04843 0.20629 " pathEditMode="relative" rAng="0" ptsTypes="AA">
                                      <p:cBhvr>
                                        <p:cTn id="15" dur="2000" fill="hold"/>
                                        <p:tgtEl>
                                          <p:spTgt spid="30">
                                            <p:txEl>
                                              <p:pRg st="0" end="0"/>
                                            </p:txEl>
                                          </p:spTgt>
                                        </p:tgtEl>
                                        <p:attrNameLst>
                                          <p:attrName>ppt_x</p:attrName>
                                          <p:attrName>ppt_y</p:attrName>
                                        </p:attrNameLst>
                                      </p:cBhvr>
                                      <p:rCtr x="2400" y="10300"/>
                                    </p:animMotion>
                                  </p:childTnLst>
                                </p:cTn>
                              </p:par>
                            </p:childTnLst>
                          </p:cTn>
                        </p:par>
                      </p:childTnLst>
                    </p:cTn>
                  </p:par>
                  <p:par>
                    <p:cTn id="16" fill="hold">
                      <p:stCondLst>
                        <p:cond delay="indefinite"/>
                      </p:stCondLst>
                      <p:childTnLst>
                        <p:par>
                          <p:cTn id="17" fill="hold">
                            <p:stCondLst>
                              <p:cond delay="0"/>
                            </p:stCondLst>
                            <p:childTnLst>
                              <p:par>
                                <p:cTn id="18" presetID="3" presetClass="emph" presetSubtype="2" fill="hold" nodeType="clickEffect">
                                  <p:stCondLst>
                                    <p:cond delay="0"/>
                                  </p:stCondLst>
                                  <p:childTnLst>
                                    <p:animClr clrSpc="rgb" dir="cw">
                                      <p:cBhvr override="childStyle">
                                        <p:cTn id="19" dur="2000" fill="hold"/>
                                        <p:tgtEl>
                                          <p:spTgt spid="30">
                                            <p:txEl>
                                              <p:pRg st="0" end="0"/>
                                            </p:txEl>
                                          </p:spTgt>
                                        </p:tgtEl>
                                        <p:attrNameLst>
                                          <p:attrName>style.color</p:attrName>
                                        </p:attrNameLst>
                                      </p:cBhvr>
                                      <p:to>
                                        <a:srgbClr val="181DEC"/>
                                      </p:to>
                                    </p:animClr>
                                  </p:childTnLst>
                                </p:cTn>
                              </p:par>
                            </p:childTnLst>
                          </p:cTn>
                        </p:par>
                      </p:childTnLst>
                    </p:cTn>
                  </p:par>
                  <p:par>
                    <p:cTn id="20" fill="hold">
                      <p:stCondLst>
                        <p:cond delay="indefinite"/>
                      </p:stCondLst>
                      <p:childTnLst>
                        <p:par>
                          <p:cTn id="21" fill="hold">
                            <p:stCondLst>
                              <p:cond delay="0"/>
                            </p:stCondLst>
                            <p:childTnLst>
                              <p:par>
                                <p:cTn id="22" presetID="3" presetClass="exit" presetSubtype="10" fill="hold" grpId="0" nodeType="clickEffect">
                                  <p:stCondLst>
                                    <p:cond delay="0"/>
                                  </p:stCondLst>
                                  <p:childTnLst>
                                    <p:animEffect transition="out" filter="blinds(horizontal)">
                                      <p:cBhvr>
                                        <p:cTn id="23" dur="500"/>
                                        <p:tgtEl>
                                          <p:spTgt spid="29"/>
                                        </p:tgtEl>
                                      </p:cBhvr>
                                    </p:animEffect>
                                    <p:set>
                                      <p:cBhvr>
                                        <p:cTn id="24" dur="1" fill="hold">
                                          <p:stCondLst>
                                            <p:cond delay="499"/>
                                          </p:stCondLst>
                                        </p:cTn>
                                        <p:tgtEl>
                                          <p:spTgt spid="29"/>
                                        </p:tgtEl>
                                        <p:attrNameLst>
                                          <p:attrName>style.visibility</p:attrName>
                                        </p:attrNameLst>
                                      </p:cBhvr>
                                      <p:to>
                                        <p:strVal val="hidden"/>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4340"/>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673239">
                                            <p:txEl>
                                              <p:pRg st="0" end="0"/>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1673248">
                                            <p:txEl>
                                              <p:pRg st="0" end="0"/>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1673240">
                                            <p:txEl>
                                              <p:pRg st="0" end="0"/>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1673240">
                                            <p:txEl>
                                              <p:pRg st="1" end="1"/>
                                            </p:txEl>
                                          </p:spTgt>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1673240">
                                            <p:txEl>
                                              <p:pRg st="2" end="2"/>
                                            </p:txEl>
                                          </p:spTgt>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1673240">
                                            <p:txEl>
                                              <p:pRg st="3" end="3"/>
                                            </p:txEl>
                                          </p:spTgt>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4"/>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nodeType="clickEffect">
                                  <p:stCondLst>
                                    <p:cond delay="0"/>
                                  </p:stCondLst>
                                  <p:childTnLst>
                                    <p:set>
                                      <p:cBhvr>
                                        <p:cTn id="56" dur="1" fill="hold">
                                          <p:stCondLst>
                                            <p:cond delay="0"/>
                                          </p:stCondLst>
                                        </p:cTn>
                                        <p:tgtEl>
                                          <p:spTgt spid="1673241">
                                            <p:txEl>
                                              <p:pRg st="0" end="0"/>
                                            </p:txEl>
                                          </p:spTgt>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nodeType="clickEffect">
                                  <p:stCondLst>
                                    <p:cond delay="0"/>
                                  </p:stCondLst>
                                  <p:childTnLst>
                                    <p:set>
                                      <p:cBhvr>
                                        <p:cTn id="60" dur="1" fill="hold">
                                          <p:stCondLst>
                                            <p:cond delay="0"/>
                                          </p:stCondLst>
                                        </p:cTn>
                                        <p:tgtEl>
                                          <p:spTgt spid="1673249">
                                            <p:txEl>
                                              <p:pRg st="0" end="0"/>
                                            </p:txEl>
                                          </p:spTgt>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nodeType="clickEffect">
                                  <p:stCondLst>
                                    <p:cond delay="0"/>
                                  </p:stCondLst>
                                  <p:childTnLst>
                                    <p:set>
                                      <p:cBhvr>
                                        <p:cTn id="64" dur="1" fill="hold">
                                          <p:stCondLst>
                                            <p:cond delay="0"/>
                                          </p:stCondLst>
                                        </p:cTn>
                                        <p:tgtEl>
                                          <p:spTgt spid="1673242">
                                            <p:txEl>
                                              <p:pRg st="0" end="0"/>
                                            </p:txEl>
                                          </p:spTgt>
                                        </p:tgtEl>
                                        <p:attrNameLst>
                                          <p:attrName>style.visibility</p:attrName>
                                        </p:attrNameLst>
                                      </p:cBhvr>
                                      <p:to>
                                        <p:strVal val="visible"/>
                                      </p:to>
                                    </p:set>
                                  </p:childTnLst>
                                </p:cTn>
                              </p:par>
                              <p:par>
                                <p:cTn id="65" presetID="1" presetClass="entr" presetSubtype="0" fill="hold" nodeType="withEffect">
                                  <p:stCondLst>
                                    <p:cond delay="0"/>
                                  </p:stCondLst>
                                  <p:childTnLst>
                                    <p:set>
                                      <p:cBhvr>
                                        <p:cTn id="66" dur="1" fill="hold">
                                          <p:stCondLst>
                                            <p:cond delay="0"/>
                                          </p:stCondLst>
                                        </p:cTn>
                                        <p:tgtEl>
                                          <p:spTgt spid="1673242">
                                            <p:txEl>
                                              <p:pRg st="1" end="1"/>
                                            </p:txEl>
                                          </p:spTgt>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3"/>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1673245">
                                            <p:txEl>
                                              <p:pRg st="0" end="0"/>
                                            </p:txEl>
                                          </p:spTgt>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0"/>
                                          </p:stCondLst>
                                        </p:cTn>
                                        <p:tgtEl>
                                          <p:spTgt spid="1673251"/>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nodeType="clickEffect">
                                  <p:stCondLst>
                                    <p:cond delay="0"/>
                                  </p:stCondLst>
                                  <p:childTnLst>
                                    <p:set>
                                      <p:cBhvr>
                                        <p:cTn id="82" dur="1" fill="hold">
                                          <p:stCondLst>
                                            <p:cond delay="0"/>
                                          </p:stCondLst>
                                        </p:cTn>
                                        <p:tgtEl>
                                          <p:spTgt spid="1673246">
                                            <p:txEl>
                                              <p:pRg st="0" end="0"/>
                                            </p:txEl>
                                          </p:spTgt>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nodeType="clickEffect">
                                  <p:stCondLst>
                                    <p:cond delay="0"/>
                                  </p:stCondLst>
                                  <p:childTnLst>
                                    <p:set>
                                      <p:cBhvr>
                                        <p:cTn id="86" dur="1" fill="hold">
                                          <p:stCondLst>
                                            <p:cond delay="0"/>
                                          </p:stCondLst>
                                        </p:cTn>
                                        <p:tgtEl>
                                          <p:spTgt spid="1673246">
                                            <p:txEl>
                                              <p:pRg st="1" end="1"/>
                                            </p:txEl>
                                          </p:spTgt>
                                        </p:tgtEl>
                                        <p:attrNameLst>
                                          <p:attrName>style.visibility</p:attrName>
                                        </p:attrNameLst>
                                      </p:cBhvr>
                                      <p:to>
                                        <p:strVal val="visible"/>
                                      </p:to>
                                    </p:set>
                                  </p:childTnLst>
                                </p:cTn>
                              </p:par>
                              <p:par>
                                <p:cTn id="87" presetID="1" presetClass="entr" presetSubtype="0" fill="hold" nodeType="withEffect">
                                  <p:stCondLst>
                                    <p:cond delay="0"/>
                                  </p:stCondLst>
                                  <p:childTnLst>
                                    <p:set>
                                      <p:cBhvr>
                                        <p:cTn id="88" dur="1" fill="hold">
                                          <p:stCondLst>
                                            <p:cond delay="0"/>
                                          </p:stCondLst>
                                        </p:cTn>
                                        <p:tgtEl>
                                          <p:spTgt spid="167324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73251" grpId="0"/>
      <p:bldP spid="29" grpId="0" animBg="1"/>
      <p:bldP spid="30" grpId="0" build="allAtOnce"/>
      <p:bldP spid="30" grpId="1" build="allAtOnce"/>
      <p:bldP spid="3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8161" name="Rectangle 2"/>
          <p:cNvSpPr>
            <a:spLocks noGrp="1" noChangeArrowheads="1"/>
          </p:cNvSpPr>
          <p:nvPr>
            <p:ph type="title"/>
          </p:nvPr>
        </p:nvSpPr>
        <p:spPr>
          <a:xfrm>
            <a:off x="285720" y="285728"/>
            <a:ext cx="8232775" cy="498598"/>
          </a:xfrm>
        </p:spPr>
        <p:txBody>
          <a:bodyPr/>
          <a:lstStyle/>
          <a:p>
            <a:pPr defTabSz="914363" fontAlgn="auto">
              <a:spcAft>
                <a:spcPts val="0"/>
              </a:spcAft>
              <a:defRPr/>
            </a:pPr>
            <a:r>
              <a:rPr altLang="zh-CN" sz="3600" b="1">
                <a:latin typeface="Arial" pitchFamily="34" charset="0"/>
                <a:ea typeface="宋体" charset="-122"/>
                <a:cs typeface="Arial" pitchFamily="34" charset="0"/>
              </a:rPr>
              <a:t>Detailed Reading: Key Sentences </a:t>
            </a:r>
          </a:p>
        </p:txBody>
      </p:sp>
      <p:sp>
        <p:nvSpPr>
          <p:cNvPr id="2268162" name="AutoShape 5"/>
          <p:cNvSpPr>
            <a:spLocks noGrp="1" noChangeArrowheads="1"/>
          </p:cNvSpPr>
          <p:nvPr>
            <p:ph idx="1"/>
          </p:nvPr>
        </p:nvSpPr>
        <p:spPr bwMode="gray">
          <a:xfrm>
            <a:off x="285720" y="2133600"/>
            <a:ext cx="8358246" cy="2700623"/>
          </a:xfrm>
          <a:prstGeom prst="roundRect">
            <a:avLst>
              <a:gd name="adj" fmla="val 50000"/>
            </a:avLst>
          </a:prstGeom>
          <a:gradFill rotWithShape="1">
            <a:gsLst>
              <a:gs pos="0">
                <a:srgbClr val="FFFFFF"/>
              </a:gs>
              <a:gs pos="100000">
                <a:schemeClr val="folHlink"/>
              </a:gs>
            </a:gsLst>
            <a:lin ang="0" scaled="1"/>
          </a:gradFill>
          <a:ln w="28575" algn="ctr">
            <a:solidFill>
              <a:schemeClr val="bg2"/>
            </a:solidFill>
            <a:round/>
          </a:ln>
        </p:spPr>
        <p:txBody>
          <a:bodyPr/>
          <a:lstStyle/>
          <a:p>
            <a:pPr defTabSz="914363" fontAlgn="auto">
              <a:lnSpc>
                <a:spcPct val="100000"/>
              </a:lnSpc>
              <a:spcAft>
                <a:spcPts val="0"/>
              </a:spcAft>
              <a:buFont typeface="Wingdings" pitchFamily="2" charset="2"/>
              <a:buNone/>
              <a:defRPr/>
            </a:pPr>
            <a:r>
              <a:rPr lang="en-US" altLang="zh-CN" sz="2000" dirty="0" smtClean="0">
                <a:ea typeface="宋体" charset="-122"/>
              </a:rPr>
              <a:t> </a:t>
            </a:r>
            <a:r>
              <a:rPr lang="en-US" altLang="zh-CN" sz="2400" dirty="0" smtClean="0">
                <a:solidFill>
                  <a:srgbClr val="FF0000"/>
                </a:solidFill>
                <a:latin typeface="Arial" pitchFamily="34" charset="0"/>
                <a:ea typeface="宋体" charset="-122"/>
                <a:cs typeface="Arial" pitchFamily="34" charset="0"/>
              </a:rPr>
              <a:t>At first glance</a:t>
            </a:r>
            <a:r>
              <a:rPr lang="en-US" altLang="zh-CN" sz="2400" dirty="0" smtClean="0">
                <a:latin typeface="Arial" pitchFamily="34" charset="0"/>
                <a:ea typeface="宋体" charset="-122"/>
                <a:cs typeface="Arial" pitchFamily="34" charset="0"/>
              </a:rPr>
              <a:t>, </a:t>
            </a:r>
            <a:r>
              <a:rPr lang="en-US" altLang="zh-CN" sz="2400" dirty="0" smtClean="0">
                <a:solidFill>
                  <a:schemeClr val="tx1"/>
                </a:solidFill>
                <a:latin typeface="Arial" pitchFamily="34" charset="0"/>
                <a:ea typeface="宋体" charset="-122"/>
                <a:cs typeface="Arial" pitchFamily="34" charset="0"/>
              </a:rPr>
              <a:t>price-comparison websites are an example of                          at its best.</a:t>
            </a:r>
          </a:p>
          <a:p>
            <a:pPr defTabSz="914363" fontAlgn="auto">
              <a:lnSpc>
                <a:spcPct val="100000"/>
              </a:lnSpc>
              <a:spcAft>
                <a:spcPts val="0"/>
              </a:spcAft>
              <a:buFont typeface="Wingdings" pitchFamily="2" charset="2"/>
              <a:buNone/>
              <a:defRPr/>
            </a:pPr>
            <a:r>
              <a:rPr lang="en-US" altLang="zh-CN" sz="2400" dirty="0" smtClean="0">
                <a:solidFill>
                  <a:schemeClr val="tx1"/>
                </a:solidFill>
                <a:latin typeface="Arial" pitchFamily="34" charset="0"/>
                <a:ea typeface="宋体" charset="-122"/>
                <a:cs typeface="Arial" pitchFamily="34" charset="0"/>
              </a:rPr>
              <a:t>But recent theory and practice suggest the reality is more complex: comparison sites are </a:t>
            </a:r>
            <a:r>
              <a:rPr lang="en-US" altLang="zh-CN" sz="2400" dirty="0" smtClean="0">
                <a:solidFill>
                  <a:srgbClr val="FF0000"/>
                </a:solidFill>
                <a:latin typeface="Arial" pitchFamily="34" charset="0"/>
                <a:ea typeface="宋体" charset="-122"/>
                <a:cs typeface="Arial" pitchFamily="34" charset="0"/>
              </a:rPr>
              <a:t>simultaneously</a:t>
            </a:r>
            <a:r>
              <a:rPr lang="en-US" altLang="zh-CN" sz="2400" dirty="0" smtClean="0">
                <a:latin typeface="Arial" pitchFamily="34" charset="0"/>
                <a:ea typeface="宋体" charset="-122"/>
                <a:cs typeface="Arial" pitchFamily="34" charset="0"/>
              </a:rPr>
              <a:t> </a:t>
            </a:r>
            <a:r>
              <a:rPr lang="en-US" altLang="zh-CN" sz="2400" dirty="0" smtClean="0">
                <a:solidFill>
                  <a:schemeClr val="tx1"/>
                </a:solidFill>
                <a:latin typeface="Arial" pitchFamily="34" charset="0"/>
                <a:ea typeface="宋体" charset="-122"/>
                <a:cs typeface="Arial" pitchFamily="34" charset="0"/>
              </a:rPr>
              <a:t>friends and </a:t>
            </a:r>
            <a:r>
              <a:rPr lang="en-US" altLang="zh-CN" sz="2400" dirty="0" smtClean="0">
                <a:solidFill>
                  <a:srgbClr val="FF0000"/>
                </a:solidFill>
                <a:latin typeface="Arial" pitchFamily="34" charset="0"/>
                <a:ea typeface="宋体" charset="-122"/>
                <a:cs typeface="Arial" pitchFamily="34" charset="0"/>
              </a:rPr>
              <a:t>foes</a:t>
            </a:r>
            <a:r>
              <a:rPr lang="en-US" altLang="zh-CN" sz="2400" dirty="0" smtClean="0">
                <a:latin typeface="Arial" pitchFamily="34" charset="0"/>
                <a:ea typeface="宋体" charset="-122"/>
                <a:cs typeface="Arial" pitchFamily="34" charset="0"/>
              </a:rPr>
              <a:t> </a:t>
            </a:r>
            <a:r>
              <a:rPr lang="en-US" altLang="zh-CN" sz="2400" dirty="0" smtClean="0">
                <a:solidFill>
                  <a:schemeClr val="tx1"/>
                </a:solidFill>
                <a:latin typeface="Arial" pitchFamily="34" charset="0"/>
                <a:ea typeface="宋体" charset="-122"/>
                <a:cs typeface="Arial" pitchFamily="34" charset="0"/>
              </a:rPr>
              <a:t>of                      </a:t>
            </a:r>
            <a:r>
              <a:rPr lang="en-US" altLang="zh-CN" sz="2400" dirty="0" smtClean="0">
                <a:latin typeface="Arial" pitchFamily="34" charset="0"/>
                <a:ea typeface="宋体" charset="-122"/>
                <a:cs typeface="Arial" pitchFamily="34" charset="0"/>
              </a:rPr>
              <a:t>   </a:t>
            </a:r>
            <a:r>
              <a:rPr lang="en-US" altLang="zh-CN" sz="2400" b="1" dirty="0" smtClean="0">
                <a:solidFill>
                  <a:schemeClr val="tx1"/>
                </a:solidFill>
                <a:latin typeface="Arial" pitchFamily="34" charset="0"/>
                <a:ea typeface="宋体" charset="-122"/>
                <a:cs typeface="Arial" pitchFamily="34" charset="0"/>
              </a:rPr>
              <a:t>.</a:t>
            </a:r>
            <a:r>
              <a:rPr lang="en-US" altLang="zh-CN" sz="2400" b="1" dirty="0" smtClean="0">
                <a:latin typeface="Arial" pitchFamily="34" charset="0"/>
                <a:ea typeface="宋体" charset="-122"/>
                <a:cs typeface="Arial" pitchFamily="34" charset="0"/>
              </a:rPr>
              <a:t>   </a:t>
            </a:r>
            <a:r>
              <a:rPr lang="en-US" altLang="zh-CN" sz="2000" b="1" dirty="0" smtClean="0">
                <a:latin typeface="Arial" pitchFamily="34" charset="0"/>
                <a:ea typeface="宋体" charset="-122"/>
                <a:cs typeface="Arial" pitchFamily="34" charset="0"/>
              </a:rPr>
              <a:t>(para.1)</a:t>
            </a:r>
            <a:endParaRPr lang="en-US" altLang="zh-CN" sz="2400" b="1" dirty="0" smtClean="0">
              <a:latin typeface="Arial" pitchFamily="34" charset="0"/>
              <a:ea typeface="宋体" charset="-122"/>
              <a:cs typeface="Arial" pitchFamily="34" charset="0"/>
            </a:endParaRPr>
          </a:p>
        </p:txBody>
      </p:sp>
      <p:sp>
        <p:nvSpPr>
          <p:cNvPr id="4" name="AutoShape 4"/>
          <p:cNvSpPr>
            <a:spLocks noChangeArrowheads="1"/>
          </p:cNvSpPr>
          <p:nvPr/>
        </p:nvSpPr>
        <p:spPr bwMode="auto">
          <a:xfrm>
            <a:off x="1428750" y="1428750"/>
            <a:ext cx="5715000" cy="571500"/>
          </a:xfrm>
          <a:prstGeom prst="wedgeRectCallout">
            <a:avLst>
              <a:gd name="adj1" fmla="val -37162"/>
              <a:gd name="adj2" fmla="val 164167"/>
            </a:avLst>
          </a:prstGeom>
          <a:solidFill>
            <a:srgbClr val="92D050"/>
          </a:solidFill>
          <a:ln w="9525">
            <a:noFill/>
            <a:miter lim="800000"/>
            <a:headEnd/>
            <a:tailEnd/>
          </a:ln>
        </p:spPr>
        <p:txBody>
          <a:bodyPr/>
          <a:lstStyle/>
          <a:p>
            <a:pPr algn="ctr"/>
            <a:r>
              <a:rPr lang="en-US" altLang="zh-CN" sz="2000" i="0"/>
              <a:t> </a:t>
            </a:r>
            <a:r>
              <a:rPr lang="en-US" altLang="zh-CN" i="0"/>
              <a:t>the moment when you first look at sth</a:t>
            </a:r>
            <a:endParaRPr lang="zh-CN" altLang="en-US" i="0"/>
          </a:p>
        </p:txBody>
      </p:sp>
      <p:sp>
        <p:nvSpPr>
          <p:cNvPr id="2" name="AutoShape 4"/>
          <p:cNvSpPr>
            <a:spLocks noChangeArrowheads="1"/>
          </p:cNvSpPr>
          <p:nvPr/>
        </p:nvSpPr>
        <p:spPr bwMode="auto">
          <a:xfrm>
            <a:off x="1428750" y="5357813"/>
            <a:ext cx="2571750" cy="571500"/>
          </a:xfrm>
          <a:prstGeom prst="wedgeRectCallout">
            <a:avLst>
              <a:gd name="adj1" fmla="val -4810"/>
              <a:gd name="adj2" fmla="val -226144"/>
            </a:avLst>
          </a:prstGeom>
          <a:solidFill>
            <a:srgbClr val="92D050"/>
          </a:solidFill>
          <a:ln w="9525">
            <a:noFill/>
            <a:miter lim="800000"/>
            <a:headEnd/>
            <a:tailEnd/>
          </a:ln>
        </p:spPr>
        <p:txBody>
          <a:bodyPr/>
          <a:lstStyle/>
          <a:p>
            <a:pPr algn="ctr"/>
            <a:r>
              <a:rPr lang="en-US" altLang="zh-CN" i="0"/>
              <a:t>enemies</a:t>
            </a:r>
            <a:endParaRPr lang="zh-CN" altLang="en-US" i="0"/>
          </a:p>
        </p:txBody>
      </p:sp>
      <p:sp>
        <p:nvSpPr>
          <p:cNvPr id="3" name="AutoShape 4"/>
          <p:cNvSpPr>
            <a:spLocks noChangeArrowheads="1"/>
          </p:cNvSpPr>
          <p:nvPr/>
        </p:nvSpPr>
        <p:spPr bwMode="auto">
          <a:xfrm>
            <a:off x="4643438" y="5286375"/>
            <a:ext cx="3071812" cy="857250"/>
          </a:xfrm>
          <a:prstGeom prst="wedgeRectCallout">
            <a:avLst>
              <a:gd name="adj1" fmla="val 26954"/>
              <a:gd name="adj2" fmla="val -202769"/>
            </a:avLst>
          </a:prstGeom>
          <a:solidFill>
            <a:srgbClr val="92D050"/>
          </a:solidFill>
          <a:ln w="9525">
            <a:noFill/>
            <a:miter lim="800000"/>
            <a:headEnd/>
            <a:tailEnd/>
          </a:ln>
        </p:spPr>
        <p:txBody>
          <a:bodyPr/>
          <a:lstStyle/>
          <a:p>
            <a:pPr algn="ctr"/>
            <a:r>
              <a:rPr lang="en-US" altLang="en-US" i="0"/>
              <a:t>happening or done at the same time</a:t>
            </a:r>
            <a:endParaRPr lang="zh-CN" altLang="en-US" i="0"/>
          </a:p>
        </p:txBody>
      </p:sp>
      <p:sp>
        <p:nvSpPr>
          <p:cNvPr id="1821706" name="Rectangle 10"/>
          <p:cNvSpPr>
            <a:spLocks noChangeArrowheads="1"/>
          </p:cNvSpPr>
          <p:nvPr/>
        </p:nvSpPr>
        <p:spPr bwMode="auto">
          <a:xfrm>
            <a:off x="2571750" y="2928938"/>
            <a:ext cx="1541463" cy="384175"/>
          </a:xfrm>
          <a:prstGeom prst="rect">
            <a:avLst/>
          </a:prstGeom>
          <a:noFill/>
          <a:ln w="9525">
            <a:noFill/>
            <a:miter lim="800000"/>
            <a:headEnd/>
            <a:tailEnd/>
          </a:ln>
          <a:effectLst>
            <a:prstShdw prst="shdw12">
              <a:schemeClr val="bg2">
                <a:alpha val="50000"/>
              </a:schemeClr>
            </a:prstShdw>
          </a:effectLst>
        </p:spPr>
        <p:txBody>
          <a:bodyPr wrap="none">
            <a:spAutoFit/>
          </a:bodyPr>
          <a:lstStyle/>
          <a:p>
            <a:pPr eaLnBrk="0" hangingPunct="0">
              <a:lnSpc>
                <a:spcPct val="80000"/>
              </a:lnSpc>
              <a:spcBef>
                <a:spcPct val="20000"/>
              </a:spcBef>
              <a:buClr>
                <a:schemeClr val="tx2"/>
              </a:buClr>
              <a:buFont typeface="Wingdings" pitchFamily="2" charset="2"/>
              <a:buNone/>
            </a:pPr>
            <a:r>
              <a:rPr lang="en-US" altLang="zh-CN" i="0"/>
              <a:t>capitalism</a:t>
            </a:r>
          </a:p>
        </p:txBody>
      </p:sp>
      <p:sp>
        <p:nvSpPr>
          <p:cNvPr id="1821707" name="Rectangle 11"/>
          <p:cNvSpPr>
            <a:spLocks noChangeArrowheads="1"/>
          </p:cNvSpPr>
          <p:nvPr/>
        </p:nvSpPr>
        <p:spPr bwMode="auto">
          <a:xfrm>
            <a:off x="3571868" y="4000504"/>
            <a:ext cx="1744662" cy="457200"/>
          </a:xfrm>
          <a:prstGeom prst="rect">
            <a:avLst/>
          </a:prstGeom>
          <a:noFill/>
          <a:ln w="9525">
            <a:noFill/>
            <a:miter lim="800000"/>
            <a:headEnd/>
            <a:tailEnd/>
          </a:ln>
          <a:effectLst>
            <a:prstShdw prst="shdw12">
              <a:schemeClr val="bg2">
                <a:alpha val="50000"/>
              </a:schemeClr>
            </a:prstShdw>
          </a:effectLst>
        </p:spPr>
        <p:txBody>
          <a:bodyPr>
            <a:spAutoFit/>
          </a:bodyPr>
          <a:lstStyle/>
          <a:p>
            <a:r>
              <a:rPr lang="en-US" altLang="zh-CN" i="0" dirty="0"/>
              <a:t>competition</a:t>
            </a:r>
            <a:endParaRPr lang="zh-CN" altLang="en-US" i="0" dirty="0"/>
          </a:p>
        </p:txBody>
      </p:sp>
      <p:sp>
        <p:nvSpPr>
          <p:cNvPr id="9" name="TextBox 8"/>
          <p:cNvSpPr txBox="1"/>
          <p:nvPr/>
        </p:nvSpPr>
        <p:spPr>
          <a:xfrm>
            <a:off x="6858000" y="6357938"/>
            <a:ext cx="1928813" cy="307975"/>
          </a:xfrm>
          <a:prstGeom prst="rect">
            <a:avLst/>
          </a:prstGeom>
          <a:solidFill>
            <a:schemeClr val="bg1"/>
          </a:solidFill>
        </p:spPr>
        <p:txBody>
          <a:bodyPr lIns="0" tIns="0" rIns="0" bIns="0">
            <a:spAutoFit/>
          </a:bodyPr>
          <a:lstStyle/>
          <a:p>
            <a:pPr>
              <a:defRPr/>
            </a:pPr>
            <a:endParaRPr lang="zh-CN" altLang="en-US" sz="2000" dirty="0" err="1">
              <a:gradFill>
                <a:gsLst>
                  <a:gs pos="0">
                    <a:schemeClr val="tx2"/>
                  </a:gs>
                  <a:gs pos="86000">
                    <a:schemeClr val="tx2"/>
                  </a:gs>
                </a:gsLst>
                <a:lin ang="5400000" scaled="0"/>
              </a:gra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3" presetClass="exit" presetSubtype="10" fill="hold" grpId="1" nodeType="clickEffect">
                                  <p:stCondLst>
                                    <p:cond delay="0"/>
                                  </p:stCondLst>
                                  <p:childTnLst>
                                    <p:animEffect transition="out" filter="blinds(horizontal)">
                                      <p:cBhvr>
                                        <p:cTn id="18" dur="500"/>
                                        <p:tgtEl>
                                          <p:spTgt spid="4"/>
                                        </p:tgtEl>
                                      </p:cBhvr>
                                    </p:animEffect>
                                    <p:set>
                                      <p:cBhvr>
                                        <p:cTn id="19" dur="1" fill="hold">
                                          <p:stCondLst>
                                            <p:cond delay="499"/>
                                          </p:stCondLst>
                                        </p:cTn>
                                        <p:tgtEl>
                                          <p:spTgt spid="4"/>
                                        </p:tgtEl>
                                        <p:attrNameLst>
                                          <p:attrName>style.visibility</p:attrName>
                                        </p:attrNameLst>
                                      </p:cBhvr>
                                      <p:to>
                                        <p:strVal val="hidden"/>
                                      </p:to>
                                    </p:set>
                                  </p:childTnLst>
                                </p:cTn>
                              </p:par>
                            </p:childTnLst>
                          </p:cTn>
                        </p:par>
                      </p:childTnLst>
                    </p:cTn>
                  </p:par>
                  <p:par>
                    <p:cTn id="20" fill="hold">
                      <p:stCondLst>
                        <p:cond delay="indefinite"/>
                      </p:stCondLst>
                      <p:childTnLst>
                        <p:par>
                          <p:cTn id="21" fill="hold">
                            <p:stCondLst>
                              <p:cond delay="0"/>
                            </p:stCondLst>
                            <p:childTnLst>
                              <p:par>
                                <p:cTn id="22" presetID="3" presetClass="exit" presetSubtype="10" fill="hold" grpId="1" nodeType="clickEffect">
                                  <p:stCondLst>
                                    <p:cond delay="0"/>
                                  </p:stCondLst>
                                  <p:childTnLst>
                                    <p:animEffect transition="out" filter="blinds(horizontal)">
                                      <p:cBhvr>
                                        <p:cTn id="23" dur="500"/>
                                        <p:tgtEl>
                                          <p:spTgt spid="3"/>
                                        </p:tgtEl>
                                      </p:cBhvr>
                                    </p:animEffect>
                                    <p:set>
                                      <p:cBhvr>
                                        <p:cTn id="24" dur="1" fill="hold">
                                          <p:stCondLst>
                                            <p:cond delay="499"/>
                                          </p:stCondLst>
                                        </p:cTn>
                                        <p:tgtEl>
                                          <p:spTgt spid="3"/>
                                        </p:tgtEl>
                                        <p:attrNameLst>
                                          <p:attrName>style.visibility</p:attrName>
                                        </p:attrNameLst>
                                      </p:cBhvr>
                                      <p:to>
                                        <p:strVal val="hidden"/>
                                      </p:to>
                                    </p:set>
                                  </p:childTnLst>
                                </p:cTn>
                              </p:par>
                            </p:childTnLst>
                          </p:cTn>
                        </p:par>
                      </p:childTnLst>
                    </p:cTn>
                  </p:par>
                  <p:par>
                    <p:cTn id="25" fill="hold">
                      <p:stCondLst>
                        <p:cond delay="indefinite"/>
                      </p:stCondLst>
                      <p:childTnLst>
                        <p:par>
                          <p:cTn id="26" fill="hold">
                            <p:stCondLst>
                              <p:cond delay="0"/>
                            </p:stCondLst>
                            <p:childTnLst>
                              <p:par>
                                <p:cTn id="27" presetID="3" presetClass="exit" presetSubtype="10" fill="hold" grpId="1" nodeType="clickEffect">
                                  <p:stCondLst>
                                    <p:cond delay="0"/>
                                  </p:stCondLst>
                                  <p:childTnLst>
                                    <p:animEffect transition="out" filter="blinds(horizontal)">
                                      <p:cBhvr>
                                        <p:cTn id="28" dur="500"/>
                                        <p:tgtEl>
                                          <p:spTgt spid="2"/>
                                        </p:tgtEl>
                                      </p:cBhvr>
                                    </p:animEffect>
                                    <p:set>
                                      <p:cBhvr>
                                        <p:cTn id="29" dur="1" fill="hold">
                                          <p:stCondLst>
                                            <p:cond delay="499"/>
                                          </p:stCondLst>
                                        </p:cTn>
                                        <p:tgtEl>
                                          <p:spTgt spid="2"/>
                                        </p:tgtEl>
                                        <p:attrNameLst>
                                          <p:attrName>style.visibility</p:attrName>
                                        </p:attrNameLst>
                                      </p:cBhvr>
                                      <p:to>
                                        <p:strVal val="hidden"/>
                                      </p:to>
                                    </p:set>
                                  </p:childTnLst>
                                </p:cTn>
                              </p:par>
                            </p:childTnLst>
                          </p:cTn>
                        </p:par>
                      </p:childTnLst>
                    </p:cTn>
                  </p:par>
                  <p:par>
                    <p:cTn id="30" fill="hold">
                      <p:stCondLst>
                        <p:cond delay="indefinite"/>
                      </p:stCondLst>
                      <p:childTnLst>
                        <p:par>
                          <p:cTn id="31" fill="hold">
                            <p:stCondLst>
                              <p:cond delay="0"/>
                            </p:stCondLst>
                            <p:childTnLst>
                              <p:par>
                                <p:cTn id="32" presetID="6" presetClass="emph" presetSubtype="0" fill="hold" nodeType="clickEffect">
                                  <p:stCondLst>
                                    <p:cond delay="0"/>
                                  </p:stCondLst>
                                  <p:childTnLst>
                                    <p:animScale>
                                      <p:cBhvr>
                                        <p:cTn id="33" dur="2000" fill="hold"/>
                                        <p:tgtEl>
                                          <p:spTgt spid="1821706">
                                            <p:txEl>
                                              <p:pRg st="0" end="0"/>
                                            </p:txEl>
                                          </p:spTgt>
                                        </p:tgtEl>
                                      </p:cBhvr>
                                      <p:by x="150000" y="150000"/>
                                    </p:animScale>
                                  </p:childTnLst>
                                </p:cTn>
                              </p:par>
                            </p:childTnLst>
                          </p:cTn>
                        </p:par>
                      </p:childTnLst>
                    </p:cTn>
                  </p:par>
                  <p:par>
                    <p:cTn id="34" fill="hold">
                      <p:stCondLst>
                        <p:cond delay="indefinite"/>
                      </p:stCondLst>
                      <p:childTnLst>
                        <p:par>
                          <p:cTn id="35" fill="hold">
                            <p:stCondLst>
                              <p:cond delay="0"/>
                            </p:stCondLst>
                            <p:childTnLst>
                              <p:par>
                                <p:cTn id="36" presetID="3" presetClass="emph" presetSubtype="2" fill="hold" nodeType="clickEffect">
                                  <p:stCondLst>
                                    <p:cond delay="0"/>
                                  </p:stCondLst>
                                  <p:childTnLst>
                                    <p:animClr clrSpc="rgb" dir="cw">
                                      <p:cBhvr override="childStyle">
                                        <p:cTn id="37" dur="2000" fill="hold"/>
                                        <p:tgtEl>
                                          <p:spTgt spid="1821706">
                                            <p:txEl>
                                              <p:pRg st="0" end="0"/>
                                            </p:txEl>
                                          </p:spTgt>
                                        </p:tgtEl>
                                        <p:attrNameLst>
                                          <p:attrName>style.color</p:attrName>
                                        </p:attrNameLst>
                                      </p:cBhvr>
                                      <p:to>
                                        <a:srgbClr val="181DEC"/>
                                      </p:to>
                                    </p:animClr>
                                  </p:childTnLst>
                                </p:cTn>
                              </p:par>
                            </p:childTnLst>
                          </p:cTn>
                        </p:par>
                      </p:childTnLst>
                    </p:cTn>
                  </p:par>
                  <p:par>
                    <p:cTn id="38" fill="hold">
                      <p:stCondLst>
                        <p:cond delay="indefinite"/>
                      </p:stCondLst>
                      <p:childTnLst>
                        <p:par>
                          <p:cTn id="39" fill="hold">
                            <p:stCondLst>
                              <p:cond delay="0"/>
                            </p:stCondLst>
                            <p:childTnLst>
                              <p:par>
                                <p:cTn id="40" presetID="6" presetClass="emph" presetSubtype="0" fill="hold" grpId="0" nodeType="clickEffect">
                                  <p:stCondLst>
                                    <p:cond delay="0"/>
                                  </p:stCondLst>
                                  <p:childTnLst>
                                    <p:animScale>
                                      <p:cBhvr>
                                        <p:cTn id="41" dur="2000" fill="hold"/>
                                        <p:tgtEl>
                                          <p:spTgt spid="1821707"/>
                                        </p:tgtEl>
                                      </p:cBhvr>
                                      <p:by x="150000" y="150000"/>
                                    </p:animScale>
                                  </p:childTnLst>
                                </p:cTn>
                              </p:par>
                            </p:childTnLst>
                          </p:cTn>
                        </p:par>
                      </p:childTnLst>
                    </p:cTn>
                  </p:par>
                  <p:par>
                    <p:cTn id="42" fill="hold">
                      <p:stCondLst>
                        <p:cond delay="indefinite"/>
                      </p:stCondLst>
                      <p:childTnLst>
                        <p:par>
                          <p:cTn id="43" fill="hold">
                            <p:stCondLst>
                              <p:cond delay="0"/>
                            </p:stCondLst>
                            <p:childTnLst>
                              <p:par>
                                <p:cTn id="44" presetID="3" presetClass="emph" presetSubtype="2" fill="hold" grpId="1" nodeType="clickEffect">
                                  <p:stCondLst>
                                    <p:cond delay="0"/>
                                  </p:stCondLst>
                                  <p:childTnLst>
                                    <p:animClr clrSpc="rgb" dir="cw">
                                      <p:cBhvr override="childStyle">
                                        <p:cTn id="45" dur="2000" fill="hold"/>
                                        <p:tgtEl>
                                          <p:spTgt spid="1821707"/>
                                        </p:tgtEl>
                                        <p:attrNameLst>
                                          <p:attrName>style.color</p:attrName>
                                        </p:attrNameLst>
                                      </p:cBhvr>
                                      <p:to>
                                        <a:srgbClr val="181DEC"/>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2" grpId="0" animBg="1"/>
      <p:bldP spid="2" grpId="1" animBg="1"/>
      <p:bldP spid="3" grpId="0" animBg="1"/>
      <p:bldP spid="3" grpId="1" animBg="1"/>
      <p:bldP spid="1821707" grpId="0"/>
      <p:bldP spid="1821707" grpId="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29" name="Freeform 4"/>
          <p:cNvSpPr>
            <a:spLocks noEditPoints="1"/>
          </p:cNvSpPr>
          <p:nvPr/>
        </p:nvSpPr>
        <p:spPr bwMode="gray">
          <a:xfrm flipH="1">
            <a:off x="1785938" y="1143000"/>
            <a:ext cx="6643687" cy="5000625"/>
          </a:xfrm>
          <a:custGeom>
            <a:avLst/>
            <a:gdLst>
              <a:gd name="T0" fmla="*/ 2147483647 w 4040"/>
              <a:gd name="T1" fmla="*/ 2147483647 h 1888"/>
              <a:gd name="T2" fmla="*/ 2147483647 w 4040"/>
              <a:gd name="T3" fmla="*/ 2147483647 h 1888"/>
              <a:gd name="T4" fmla="*/ 2147483647 w 4040"/>
              <a:gd name="T5" fmla="*/ 2147483647 h 1888"/>
              <a:gd name="T6" fmla="*/ 2147483647 w 4040"/>
              <a:gd name="T7" fmla="*/ 2147483647 h 1888"/>
              <a:gd name="T8" fmla="*/ 2147483647 w 4040"/>
              <a:gd name="T9" fmla="*/ 2147483647 h 1888"/>
              <a:gd name="T10" fmla="*/ 2147483647 w 4040"/>
              <a:gd name="T11" fmla="*/ 2147483647 h 1888"/>
              <a:gd name="T12" fmla="*/ 0 w 4040"/>
              <a:gd name="T13" fmla="*/ 2147483647 h 1888"/>
              <a:gd name="T14" fmla="*/ 2147483647 w 4040"/>
              <a:gd name="T15" fmla="*/ 2147483647 h 1888"/>
              <a:gd name="T16" fmla="*/ 2147483647 w 4040"/>
              <a:gd name="T17" fmla="*/ 2147483647 h 1888"/>
              <a:gd name="T18" fmla="*/ 2147483647 w 4040"/>
              <a:gd name="T19" fmla="*/ 2147483647 h 1888"/>
              <a:gd name="T20" fmla="*/ 2147483647 w 4040"/>
              <a:gd name="T21" fmla="*/ 2147483647 h 1888"/>
              <a:gd name="T22" fmla="*/ 2147483647 w 4040"/>
              <a:gd name="T23" fmla="*/ 2147483647 h 1888"/>
              <a:gd name="T24" fmla="*/ 2147483647 w 4040"/>
              <a:gd name="T25" fmla="*/ 2147483647 h 1888"/>
              <a:gd name="T26" fmla="*/ 2147483647 w 4040"/>
              <a:gd name="T27" fmla="*/ 2147483647 h 1888"/>
              <a:gd name="T28" fmla="*/ 2147483647 w 4040"/>
              <a:gd name="T29" fmla="*/ 2147483647 h 1888"/>
              <a:gd name="T30" fmla="*/ 2147483647 w 4040"/>
              <a:gd name="T31" fmla="*/ 2147483647 h 1888"/>
              <a:gd name="T32" fmla="*/ 2147483647 w 4040"/>
              <a:gd name="T33" fmla="*/ 2147483647 h 1888"/>
              <a:gd name="T34" fmla="*/ 2147483647 w 4040"/>
              <a:gd name="T35" fmla="*/ 2147483647 h 1888"/>
              <a:gd name="T36" fmla="*/ 2147483647 w 4040"/>
              <a:gd name="T37" fmla="*/ 2147483647 h 1888"/>
              <a:gd name="T38" fmla="*/ 2147483647 w 4040"/>
              <a:gd name="T39" fmla="*/ 2147483647 h 1888"/>
              <a:gd name="T40" fmla="*/ 2147483647 w 4040"/>
              <a:gd name="T41" fmla="*/ 2147483647 h 1888"/>
              <a:gd name="T42" fmla="*/ 2147483647 w 4040"/>
              <a:gd name="T43" fmla="*/ 2147483647 h 1888"/>
              <a:gd name="T44" fmla="*/ 2147483647 w 4040"/>
              <a:gd name="T45" fmla="*/ 2147483647 h 1888"/>
              <a:gd name="T46" fmla="*/ 2147483647 w 4040"/>
              <a:gd name="T47" fmla="*/ 2147483647 h 1888"/>
              <a:gd name="T48" fmla="*/ 2147483647 w 4040"/>
              <a:gd name="T49" fmla="*/ 2147483647 h 1888"/>
              <a:gd name="T50" fmla="*/ 2147483647 w 4040"/>
              <a:gd name="T51" fmla="*/ 2147483647 h 1888"/>
              <a:gd name="T52" fmla="*/ 2147483647 w 4040"/>
              <a:gd name="T53" fmla="*/ 0 h 1888"/>
              <a:gd name="T54" fmla="*/ 2147483647 w 4040"/>
              <a:gd name="T55" fmla="*/ 2147483647 h 1888"/>
              <a:gd name="T56" fmla="*/ 2147483647 w 4040"/>
              <a:gd name="T57" fmla="*/ 2147483647 h 1888"/>
              <a:gd name="T58" fmla="*/ 2147483647 w 4040"/>
              <a:gd name="T59" fmla="*/ 2147483647 h 1888"/>
              <a:gd name="T60" fmla="*/ 2147483647 w 4040"/>
              <a:gd name="T61" fmla="*/ 2147483647 h 1888"/>
              <a:gd name="T62" fmla="*/ 2147483647 w 4040"/>
              <a:gd name="T63" fmla="*/ 2147483647 h 1888"/>
              <a:gd name="T64" fmla="*/ 2147483647 w 4040"/>
              <a:gd name="T65" fmla="*/ 2147483647 h 1888"/>
              <a:gd name="T66" fmla="*/ 2147483647 w 4040"/>
              <a:gd name="T67" fmla="*/ 2147483647 h 1888"/>
              <a:gd name="T68" fmla="*/ 2147483647 w 4040"/>
              <a:gd name="T69" fmla="*/ 2147483647 h 1888"/>
              <a:gd name="T70" fmla="*/ 2147483647 w 4040"/>
              <a:gd name="T71" fmla="*/ 2147483647 h 1888"/>
              <a:gd name="T72" fmla="*/ 2147483647 w 4040"/>
              <a:gd name="T73" fmla="*/ 2147483647 h 1888"/>
              <a:gd name="T74" fmla="*/ 2147483647 w 4040"/>
              <a:gd name="T75" fmla="*/ 2147483647 h 1888"/>
              <a:gd name="T76" fmla="*/ 2147483647 w 4040"/>
              <a:gd name="T77" fmla="*/ 2147483647 h 1888"/>
              <a:gd name="T78" fmla="*/ 2147483647 w 4040"/>
              <a:gd name="T79" fmla="*/ 2147483647 h 1888"/>
              <a:gd name="T80" fmla="*/ 2147483647 w 4040"/>
              <a:gd name="T81" fmla="*/ 2147483647 h 1888"/>
              <a:gd name="T82" fmla="*/ 2147483647 w 4040"/>
              <a:gd name="T83" fmla="*/ 2147483647 h 1888"/>
              <a:gd name="T84" fmla="*/ 2147483647 w 4040"/>
              <a:gd name="T85" fmla="*/ 2147483647 h 1888"/>
              <a:gd name="T86" fmla="*/ 2147483647 w 4040"/>
              <a:gd name="T87" fmla="*/ 2147483647 h 1888"/>
              <a:gd name="T88" fmla="*/ 2147483647 w 4040"/>
              <a:gd name="T89" fmla="*/ 2147483647 h 1888"/>
              <a:gd name="T90" fmla="*/ 2147483647 w 4040"/>
              <a:gd name="T91" fmla="*/ 2147483647 h 1888"/>
              <a:gd name="T92" fmla="*/ 2147483647 w 4040"/>
              <a:gd name="T93" fmla="*/ 2147483647 h 1888"/>
              <a:gd name="T94" fmla="*/ 2147483647 w 4040"/>
              <a:gd name="T95" fmla="*/ 2147483647 h 1888"/>
              <a:gd name="T96" fmla="*/ 2147483647 w 4040"/>
              <a:gd name="T97" fmla="*/ 2147483647 h 1888"/>
              <a:gd name="T98" fmla="*/ 2147483647 w 4040"/>
              <a:gd name="T99" fmla="*/ 2147483647 h 1888"/>
              <a:gd name="T100" fmla="*/ 2147483647 w 4040"/>
              <a:gd name="T101" fmla="*/ 2147483647 h 1888"/>
              <a:gd name="T102" fmla="*/ 2147483647 w 4040"/>
              <a:gd name="T103" fmla="*/ 2147483647 h 188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4040"/>
              <a:gd name="T157" fmla="*/ 0 h 1888"/>
              <a:gd name="T158" fmla="*/ 4040 w 4040"/>
              <a:gd name="T159" fmla="*/ 1888 h 1888"/>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4040" h="1888">
                <a:moveTo>
                  <a:pt x="2020" y="0"/>
                </a:moveTo>
                <a:lnTo>
                  <a:pt x="1854" y="4"/>
                </a:lnTo>
                <a:lnTo>
                  <a:pt x="1692" y="12"/>
                </a:lnTo>
                <a:lnTo>
                  <a:pt x="1534" y="28"/>
                </a:lnTo>
                <a:lnTo>
                  <a:pt x="1382" y="48"/>
                </a:lnTo>
                <a:lnTo>
                  <a:pt x="1234" y="74"/>
                </a:lnTo>
                <a:lnTo>
                  <a:pt x="1092" y="106"/>
                </a:lnTo>
                <a:lnTo>
                  <a:pt x="956" y="142"/>
                </a:lnTo>
                <a:lnTo>
                  <a:pt x="828" y="182"/>
                </a:lnTo>
                <a:lnTo>
                  <a:pt x="706" y="228"/>
                </a:lnTo>
                <a:lnTo>
                  <a:pt x="592" y="276"/>
                </a:lnTo>
                <a:lnTo>
                  <a:pt x="486" y="330"/>
                </a:lnTo>
                <a:lnTo>
                  <a:pt x="390" y="386"/>
                </a:lnTo>
                <a:lnTo>
                  <a:pt x="302" y="446"/>
                </a:lnTo>
                <a:lnTo>
                  <a:pt x="226" y="510"/>
                </a:lnTo>
                <a:lnTo>
                  <a:pt x="158" y="576"/>
                </a:lnTo>
                <a:lnTo>
                  <a:pt x="102" y="646"/>
                </a:lnTo>
                <a:lnTo>
                  <a:pt x="58" y="718"/>
                </a:lnTo>
                <a:lnTo>
                  <a:pt x="26" y="790"/>
                </a:lnTo>
                <a:lnTo>
                  <a:pt x="6" y="866"/>
                </a:lnTo>
                <a:lnTo>
                  <a:pt x="0" y="944"/>
                </a:lnTo>
                <a:lnTo>
                  <a:pt x="6" y="1022"/>
                </a:lnTo>
                <a:lnTo>
                  <a:pt x="26" y="1098"/>
                </a:lnTo>
                <a:lnTo>
                  <a:pt x="58" y="1170"/>
                </a:lnTo>
                <a:lnTo>
                  <a:pt x="102" y="1242"/>
                </a:lnTo>
                <a:lnTo>
                  <a:pt x="158" y="1312"/>
                </a:lnTo>
                <a:lnTo>
                  <a:pt x="226" y="1378"/>
                </a:lnTo>
                <a:lnTo>
                  <a:pt x="302" y="1442"/>
                </a:lnTo>
                <a:lnTo>
                  <a:pt x="390" y="1502"/>
                </a:lnTo>
                <a:lnTo>
                  <a:pt x="486" y="1558"/>
                </a:lnTo>
                <a:lnTo>
                  <a:pt x="592" y="1612"/>
                </a:lnTo>
                <a:lnTo>
                  <a:pt x="706" y="1660"/>
                </a:lnTo>
                <a:lnTo>
                  <a:pt x="828" y="1706"/>
                </a:lnTo>
                <a:lnTo>
                  <a:pt x="956" y="1746"/>
                </a:lnTo>
                <a:lnTo>
                  <a:pt x="1092" y="1782"/>
                </a:lnTo>
                <a:lnTo>
                  <a:pt x="1234" y="1814"/>
                </a:lnTo>
                <a:lnTo>
                  <a:pt x="1382" y="1840"/>
                </a:lnTo>
                <a:lnTo>
                  <a:pt x="1534" y="1860"/>
                </a:lnTo>
                <a:lnTo>
                  <a:pt x="1692" y="1876"/>
                </a:lnTo>
                <a:lnTo>
                  <a:pt x="1854" y="1884"/>
                </a:lnTo>
                <a:lnTo>
                  <a:pt x="2020" y="1888"/>
                </a:lnTo>
                <a:lnTo>
                  <a:pt x="2186" y="1884"/>
                </a:lnTo>
                <a:lnTo>
                  <a:pt x="2348" y="1876"/>
                </a:lnTo>
                <a:lnTo>
                  <a:pt x="2506" y="1860"/>
                </a:lnTo>
                <a:lnTo>
                  <a:pt x="2658" y="1840"/>
                </a:lnTo>
                <a:lnTo>
                  <a:pt x="2806" y="1814"/>
                </a:lnTo>
                <a:lnTo>
                  <a:pt x="2948" y="1782"/>
                </a:lnTo>
                <a:lnTo>
                  <a:pt x="3084" y="1746"/>
                </a:lnTo>
                <a:lnTo>
                  <a:pt x="3212" y="1706"/>
                </a:lnTo>
                <a:lnTo>
                  <a:pt x="3334" y="1660"/>
                </a:lnTo>
                <a:lnTo>
                  <a:pt x="3448" y="1612"/>
                </a:lnTo>
                <a:lnTo>
                  <a:pt x="3554" y="1558"/>
                </a:lnTo>
                <a:lnTo>
                  <a:pt x="3650" y="1502"/>
                </a:lnTo>
                <a:lnTo>
                  <a:pt x="3738" y="1442"/>
                </a:lnTo>
                <a:lnTo>
                  <a:pt x="3814" y="1378"/>
                </a:lnTo>
                <a:lnTo>
                  <a:pt x="3882" y="1312"/>
                </a:lnTo>
                <a:lnTo>
                  <a:pt x="3938" y="1242"/>
                </a:lnTo>
                <a:lnTo>
                  <a:pt x="3982" y="1170"/>
                </a:lnTo>
                <a:lnTo>
                  <a:pt x="4014" y="1098"/>
                </a:lnTo>
                <a:lnTo>
                  <a:pt x="4034" y="1022"/>
                </a:lnTo>
                <a:lnTo>
                  <a:pt x="4040" y="944"/>
                </a:lnTo>
                <a:lnTo>
                  <a:pt x="4034" y="866"/>
                </a:lnTo>
                <a:lnTo>
                  <a:pt x="4014" y="790"/>
                </a:lnTo>
                <a:lnTo>
                  <a:pt x="3982" y="718"/>
                </a:lnTo>
                <a:lnTo>
                  <a:pt x="3938" y="646"/>
                </a:lnTo>
                <a:lnTo>
                  <a:pt x="3882" y="576"/>
                </a:lnTo>
                <a:lnTo>
                  <a:pt x="3814" y="510"/>
                </a:lnTo>
                <a:lnTo>
                  <a:pt x="3738" y="446"/>
                </a:lnTo>
                <a:lnTo>
                  <a:pt x="3650" y="386"/>
                </a:lnTo>
                <a:lnTo>
                  <a:pt x="3554" y="330"/>
                </a:lnTo>
                <a:lnTo>
                  <a:pt x="3448" y="276"/>
                </a:lnTo>
                <a:lnTo>
                  <a:pt x="3334" y="228"/>
                </a:lnTo>
                <a:lnTo>
                  <a:pt x="3212" y="182"/>
                </a:lnTo>
                <a:lnTo>
                  <a:pt x="3084" y="142"/>
                </a:lnTo>
                <a:lnTo>
                  <a:pt x="2948" y="106"/>
                </a:lnTo>
                <a:lnTo>
                  <a:pt x="2806" y="74"/>
                </a:lnTo>
                <a:lnTo>
                  <a:pt x="2658" y="48"/>
                </a:lnTo>
                <a:lnTo>
                  <a:pt x="2506" y="28"/>
                </a:lnTo>
                <a:lnTo>
                  <a:pt x="2348" y="12"/>
                </a:lnTo>
                <a:lnTo>
                  <a:pt x="2186" y="4"/>
                </a:lnTo>
                <a:lnTo>
                  <a:pt x="2020" y="0"/>
                </a:lnTo>
                <a:close/>
                <a:moveTo>
                  <a:pt x="1922" y="1748"/>
                </a:moveTo>
                <a:lnTo>
                  <a:pt x="1762" y="1746"/>
                </a:lnTo>
                <a:lnTo>
                  <a:pt x="1606" y="1736"/>
                </a:lnTo>
                <a:lnTo>
                  <a:pt x="1454" y="1722"/>
                </a:lnTo>
                <a:lnTo>
                  <a:pt x="1306" y="1702"/>
                </a:lnTo>
                <a:lnTo>
                  <a:pt x="1164" y="1678"/>
                </a:lnTo>
                <a:lnTo>
                  <a:pt x="1028" y="1648"/>
                </a:lnTo>
                <a:lnTo>
                  <a:pt x="898" y="1614"/>
                </a:lnTo>
                <a:lnTo>
                  <a:pt x="776" y="1576"/>
                </a:lnTo>
                <a:lnTo>
                  <a:pt x="662" y="1532"/>
                </a:lnTo>
                <a:lnTo>
                  <a:pt x="554" y="1486"/>
                </a:lnTo>
                <a:lnTo>
                  <a:pt x="458" y="1436"/>
                </a:lnTo>
                <a:lnTo>
                  <a:pt x="370" y="1382"/>
                </a:lnTo>
                <a:lnTo>
                  <a:pt x="292" y="1326"/>
                </a:lnTo>
                <a:lnTo>
                  <a:pt x="224" y="1266"/>
                </a:lnTo>
                <a:lnTo>
                  <a:pt x="166" y="1204"/>
                </a:lnTo>
                <a:lnTo>
                  <a:pt x="122" y="1140"/>
                </a:lnTo>
                <a:lnTo>
                  <a:pt x="88" y="1074"/>
                </a:lnTo>
                <a:lnTo>
                  <a:pt x="68" y="1004"/>
                </a:lnTo>
                <a:lnTo>
                  <a:pt x="62" y="934"/>
                </a:lnTo>
                <a:lnTo>
                  <a:pt x="68" y="864"/>
                </a:lnTo>
                <a:lnTo>
                  <a:pt x="88" y="796"/>
                </a:lnTo>
                <a:lnTo>
                  <a:pt x="122" y="730"/>
                </a:lnTo>
                <a:lnTo>
                  <a:pt x="166" y="664"/>
                </a:lnTo>
                <a:lnTo>
                  <a:pt x="224" y="602"/>
                </a:lnTo>
                <a:lnTo>
                  <a:pt x="292" y="544"/>
                </a:lnTo>
                <a:lnTo>
                  <a:pt x="370" y="486"/>
                </a:lnTo>
                <a:lnTo>
                  <a:pt x="458" y="434"/>
                </a:lnTo>
                <a:lnTo>
                  <a:pt x="554" y="382"/>
                </a:lnTo>
                <a:lnTo>
                  <a:pt x="662" y="336"/>
                </a:lnTo>
                <a:lnTo>
                  <a:pt x="776" y="294"/>
                </a:lnTo>
                <a:lnTo>
                  <a:pt x="898" y="256"/>
                </a:lnTo>
                <a:lnTo>
                  <a:pt x="1028" y="222"/>
                </a:lnTo>
                <a:lnTo>
                  <a:pt x="1164" y="192"/>
                </a:lnTo>
                <a:lnTo>
                  <a:pt x="1306" y="166"/>
                </a:lnTo>
                <a:lnTo>
                  <a:pt x="1454" y="148"/>
                </a:lnTo>
                <a:lnTo>
                  <a:pt x="1606" y="132"/>
                </a:lnTo>
                <a:lnTo>
                  <a:pt x="1762" y="124"/>
                </a:lnTo>
                <a:lnTo>
                  <a:pt x="1922" y="120"/>
                </a:lnTo>
                <a:lnTo>
                  <a:pt x="2084" y="124"/>
                </a:lnTo>
                <a:lnTo>
                  <a:pt x="2240" y="132"/>
                </a:lnTo>
                <a:lnTo>
                  <a:pt x="2392" y="148"/>
                </a:lnTo>
                <a:lnTo>
                  <a:pt x="2540" y="166"/>
                </a:lnTo>
                <a:lnTo>
                  <a:pt x="2682" y="192"/>
                </a:lnTo>
                <a:lnTo>
                  <a:pt x="2818" y="222"/>
                </a:lnTo>
                <a:lnTo>
                  <a:pt x="2948" y="256"/>
                </a:lnTo>
                <a:lnTo>
                  <a:pt x="3070" y="294"/>
                </a:lnTo>
                <a:lnTo>
                  <a:pt x="3184" y="336"/>
                </a:lnTo>
                <a:lnTo>
                  <a:pt x="3292" y="382"/>
                </a:lnTo>
                <a:lnTo>
                  <a:pt x="3388" y="434"/>
                </a:lnTo>
                <a:lnTo>
                  <a:pt x="3476" y="486"/>
                </a:lnTo>
                <a:lnTo>
                  <a:pt x="3554" y="544"/>
                </a:lnTo>
                <a:lnTo>
                  <a:pt x="3622" y="602"/>
                </a:lnTo>
                <a:lnTo>
                  <a:pt x="3680" y="664"/>
                </a:lnTo>
                <a:lnTo>
                  <a:pt x="3724" y="730"/>
                </a:lnTo>
                <a:lnTo>
                  <a:pt x="3758" y="796"/>
                </a:lnTo>
                <a:lnTo>
                  <a:pt x="3778" y="864"/>
                </a:lnTo>
                <a:lnTo>
                  <a:pt x="3784" y="934"/>
                </a:lnTo>
                <a:lnTo>
                  <a:pt x="3778" y="1004"/>
                </a:lnTo>
                <a:lnTo>
                  <a:pt x="3758" y="1074"/>
                </a:lnTo>
                <a:lnTo>
                  <a:pt x="3724" y="1140"/>
                </a:lnTo>
                <a:lnTo>
                  <a:pt x="3680" y="1204"/>
                </a:lnTo>
                <a:lnTo>
                  <a:pt x="3622" y="1266"/>
                </a:lnTo>
                <a:lnTo>
                  <a:pt x="3554" y="1326"/>
                </a:lnTo>
                <a:lnTo>
                  <a:pt x="3476" y="1382"/>
                </a:lnTo>
                <a:lnTo>
                  <a:pt x="3388" y="1436"/>
                </a:lnTo>
                <a:lnTo>
                  <a:pt x="3292" y="1486"/>
                </a:lnTo>
                <a:lnTo>
                  <a:pt x="3184" y="1532"/>
                </a:lnTo>
                <a:lnTo>
                  <a:pt x="3070" y="1576"/>
                </a:lnTo>
                <a:lnTo>
                  <a:pt x="2948" y="1614"/>
                </a:lnTo>
                <a:lnTo>
                  <a:pt x="2818" y="1648"/>
                </a:lnTo>
                <a:lnTo>
                  <a:pt x="2682" y="1678"/>
                </a:lnTo>
                <a:lnTo>
                  <a:pt x="2540" y="1702"/>
                </a:lnTo>
                <a:lnTo>
                  <a:pt x="2392" y="1722"/>
                </a:lnTo>
                <a:lnTo>
                  <a:pt x="2240" y="1736"/>
                </a:lnTo>
                <a:lnTo>
                  <a:pt x="2084" y="1746"/>
                </a:lnTo>
                <a:lnTo>
                  <a:pt x="1922" y="1748"/>
                </a:lnTo>
                <a:close/>
              </a:path>
            </a:pathLst>
          </a:custGeom>
          <a:gradFill rotWithShape="1">
            <a:gsLst>
              <a:gs pos="0">
                <a:srgbClr val="ECECEC">
                  <a:alpha val="35999"/>
                </a:srgbClr>
              </a:gs>
              <a:gs pos="100000">
                <a:schemeClr val="bg2"/>
              </a:gs>
            </a:gsLst>
            <a:lin ang="0" scaled="1"/>
          </a:gradFill>
          <a:ln w="9525">
            <a:noFill/>
            <a:round/>
            <a:headEnd/>
            <a:tailEnd/>
          </a:ln>
        </p:spPr>
        <p:txBody>
          <a:bodyPr/>
          <a:lstStyle/>
          <a:p>
            <a:endParaRPr lang="zh-CN" altLang="en-US"/>
          </a:p>
        </p:txBody>
      </p:sp>
      <p:sp>
        <p:nvSpPr>
          <p:cNvPr id="2" name="标题 1"/>
          <p:cNvSpPr>
            <a:spLocks noGrp="1"/>
          </p:cNvSpPr>
          <p:nvPr>
            <p:ph type="title"/>
          </p:nvPr>
        </p:nvSpPr>
        <p:spPr>
          <a:xfrm>
            <a:off x="285720" y="214290"/>
            <a:ext cx="8688387" cy="997196"/>
          </a:xfrm>
        </p:spPr>
        <p:txBody>
          <a:bodyPr/>
          <a:lstStyle/>
          <a:p>
            <a:pPr defTabSz="914363" fontAlgn="auto">
              <a:spcAft>
                <a:spcPts val="0"/>
              </a:spcAft>
              <a:defRPr/>
            </a:pPr>
            <a:r>
              <a:rPr altLang="zh-CN" sz="3600" b="1">
                <a:latin typeface="Arial" pitchFamily="34" charset="0"/>
                <a:cs typeface="Arial" pitchFamily="34" charset="0"/>
              </a:rPr>
              <a:t>Business Awareness: Market Mechanism</a:t>
            </a:r>
            <a:endParaRPr lang="zh-CN" altLang="en-US" sz="3600" b="1">
              <a:latin typeface="Arial" pitchFamily="34" charset="0"/>
              <a:cs typeface="Arial" pitchFamily="34" charset="0"/>
            </a:endParaRPr>
          </a:p>
        </p:txBody>
      </p:sp>
      <p:sp>
        <p:nvSpPr>
          <p:cNvPr id="3" name="内容占位符 2"/>
          <p:cNvSpPr>
            <a:spLocks noGrp="1"/>
          </p:cNvSpPr>
          <p:nvPr>
            <p:ph idx="1"/>
          </p:nvPr>
        </p:nvSpPr>
        <p:spPr>
          <a:xfrm>
            <a:off x="785813" y="1285860"/>
            <a:ext cx="7929591" cy="4571998"/>
          </a:xfrm>
          <a:prstGeom prst="arc">
            <a:avLst/>
          </a:prstGeom>
        </p:spPr>
        <p:txBody>
          <a:bodyPr/>
          <a:lstStyle/>
          <a:p>
            <a:pPr defTabSz="914363" fontAlgn="auto">
              <a:spcAft>
                <a:spcPts val="0"/>
              </a:spcAft>
              <a:buFont typeface="Wingdings 2"/>
              <a:buChar char=""/>
              <a:defRPr/>
            </a:pPr>
            <a:endParaRPr lang="en-US" altLang="zh-CN" dirty="0" smtClean="0"/>
          </a:p>
          <a:p>
            <a:pPr defTabSz="914363" fontAlgn="auto">
              <a:spcAft>
                <a:spcPts val="0"/>
              </a:spcAft>
              <a:buFont typeface="Wingdings 2"/>
              <a:buChar char=""/>
              <a:defRPr/>
            </a:pPr>
            <a:endParaRPr lang="en-US" altLang="zh-CN" dirty="0" smtClean="0"/>
          </a:p>
          <a:p>
            <a:pPr defTabSz="914363" fontAlgn="auto">
              <a:spcAft>
                <a:spcPts val="0"/>
              </a:spcAft>
              <a:buFont typeface="Wingdings 2"/>
              <a:buChar char=""/>
              <a:defRPr/>
            </a:pPr>
            <a:endParaRPr lang="en-US" altLang="zh-CN" dirty="0" smtClean="0"/>
          </a:p>
          <a:p>
            <a:pPr defTabSz="914363" fontAlgn="auto">
              <a:spcAft>
                <a:spcPts val="0"/>
              </a:spcAft>
              <a:buFont typeface="Wingdings 2"/>
              <a:buChar char=""/>
              <a:defRPr/>
            </a:pPr>
            <a:endParaRPr lang="en-US" altLang="zh-CN" dirty="0" smtClean="0"/>
          </a:p>
          <a:p>
            <a:pPr defTabSz="914363" fontAlgn="auto">
              <a:spcAft>
                <a:spcPts val="0"/>
              </a:spcAft>
              <a:buFont typeface="Wingdings 2"/>
              <a:buChar char=""/>
              <a:defRPr/>
            </a:pPr>
            <a:endParaRPr lang="en-US" altLang="zh-CN" dirty="0" smtClean="0">
              <a:solidFill>
                <a:srgbClr val="4792D7"/>
              </a:solidFill>
            </a:endParaRPr>
          </a:p>
          <a:p>
            <a:pPr defTabSz="914363" fontAlgn="auto">
              <a:spcAft>
                <a:spcPts val="0"/>
              </a:spcAft>
              <a:buFont typeface="Wingdings 2"/>
              <a:buChar char=""/>
              <a:defRPr/>
            </a:pPr>
            <a:endParaRPr lang="en-US" altLang="zh-CN" dirty="0" smtClean="0">
              <a:solidFill>
                <a:srgbClr val="4792D7"/>
              </a:solidFill>
            </a:endParaRPr>
          </a:p>
          <a:p>
            <a:pPr defTabSz="914363" fontAlgn="auto">
              <a:spcAft>
                <a:spcPts val="0"/>
              </a:spcAft>
              <a:buFont typeface="Wingdings 2"/>
              <a:buChar char=""/>
              <a:defRPr/>
            </a:pPr>
            <a:endParaRPr lang="en-US" altLang="zh-CN" dirty="0" smtClean="0">
              <a:solidFill>
                <a:srgbClr val="4792D7"/>
              </a:solidFill>
            </a:endParaRPr>
          </a:p>
          <a:p>
            <a:pPr defTabSz="914363" fontAlgn="auto">
              <a:spcAft>
                <a:spcPts val="0"/>
              </a:spcAft>
              <a:buFont typeface="Wingdings 2"/>
              <a:buChar char=""/>
              <a:defRPr/>
            </a:pPr>
            <a:endParaRPr lang="en-US" altLang="zh-CN" dirty="0" smtClean="0">
              <a:solidFill>
                <a:srgbClr val="4792D7"/>
              </a:solidFill>
            </a:endParaRPr>
          </a:p>
          <a:p>
            <a:pPr defTabSz="914363" fontAlgn="auto">
              <a:spcAft>
                <a:spcPts val="0"/>
              </a:spcAft>
              <a:buFont typeface="Wingdings 2"/>
              <a:buChar char=""/>
              <a:defRPr/>
            </a:pPr>
            <a:endParaRPr lang="en-US" altLang="zh-CN" dirty="0" smtClean="0">
              <a:solidFill>
                <a:srgbClr val="4792D7"/>
              </a:solidFill>
            </a:endParaRPr>
          </a:p>
          <a:p>
            <a:pPr defTabSz="914363" fontAlgn="auto">
              <a:spcAft>
                <a:spcPts val="0"/>
              </a:spcAft>
              <a:buFont typeface="Wingdings 2"/>
              <a:buChar char=""/>
              <a:defRPr/>
            </a:pPr>
            <a:endParaRPr dirty="0" smtClean="0">
              <a:solidFill>
                <a:srgbClr val="4792D7"/>
              </a:solidFill>
            </a:endParaRPr>
          </a:p>
          <a:p>
            <a:pPr defTabSz="914363" fontAlgn="auto">
              <a:spcAft>
                <a:spcPts val="0"/>
              </a:spcAft>
              <a:buFont typeface="Wingdings 2"/>
              <a:buChar char=""/>
              <a:defRPr/>
            </a:pPr>
            <a:endParaRPr dirty="0"/>
          </a:p>
        </p:txBody>
      </p:sp>
      <p:grpSp>
        <p:nvGrpSpPr>
          <p:cNvPr id="42" name="组合 41"/>
          <p:cNvGrpSpPr>
            <a:grpSpLocks/>
          </p:cNvGrpSpPr>
          <p:nvPr/>
        </p:nvGrpSpPr>
        <p:grpSpPr bwMode="auto">
          <a:xfrm>
            <a:off x="2143125" y="1143000"/>
            <a:ext cx="6286500" cy="4302125"/>
            <a:chOff x="2143125" y="1143000"/>
            <a:chExt cx="6286500" cy="4302125"/>
          </a:xfrm>
        </p:grpSpPr>
        <p:cxnSp>
          <p:nvCxnSpPr>
            <p:cNvPr id="5" name="直接箭头连接符 4"/>
            <p:cNvCxnSpPr/>
            <p:nvPr/>
          </p:nvCxnSpPr>
          <p:spPr>
            <a:xfrm rot="5400000" flipH="1" flipV="1">
              <a:off x="786606" y="3213894"/>
              <a:ext cx="3571875" cy="1588"/>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13" name="直接箭头连接符 12"/>
            <p:cNvCxnSpPr/>
            <p:nvPr/>
          </p:nvCxnSpPr>
          <p:spPr>
            <a:xfrm>
              <a:off x="2571750" y="5000625"/>
              <a:ext cx="4572000" cy="71438"/>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99362" name="TextBox 14"/>
            <p:cNvSpPr txBox="1">
              <a:spLocks noChangeArrowheads="1"/>
            </p:cNvSpPr>
            <p:nvPr/>
          </p:nvSpPr>
          <p:spPr bwMode="auto">
            <a:xfrm>
              <a:off x="2143125" y="1143000"/>
              <a:ext cx="1071563" cy="342900"/>
            </a:xfrm>
            <a:prstGeom prst="rect">
              <a:avLst/>
            </a:prstGeom>
            <a:noFill/>
            <a:ln w="9525">
              <a:noFill/>
              <a:miter lim="800000"/>
              <a:headEnd/>
              <a:tailEnd/>
            </a:ln>
          </p:spPr>
          <p:txBody>
            <a:bodyPr>
              <a:spAutoFit/>
            </a:bodyPr>
            <a:lstStyle/>
            <a:p>
              <a:pPr>
                <a:lnSpc>
                  <a:spcPct val="130000"/>
                </a:lnSpc>
              </a:pPr>
              <a:r>
                <a:rPr lang="en-US" altLang="zh-CN" sz="1400">
                  <a:ea typeface="微软雅黑" pitchFamily="34" charset="-122"/>
                </a:rPr>
                <a:t>price</a:t>
              </a:r>
              <a:endParaRPr lang="zh-CN" altLang="en-US" sz="1400">
                <a:ea typeface="微软雅黑" pitchFamily="34" charset="-122"/>
              </a:endParaRPr>
            </a:p>
          </p:txBody>
        </p:sp>
        <p:sp>
          <p:nvSpPr>
            <p:cNvPr id="99363" name="TextBox 16"/>
            <p:cNvSpPr txBox="1">
              <a:spLocks noChangeArrowheads="1"/>
            </p:cNvSpPr>
            <p:nvPr/>
          </p:nvSpPr>
          <p:spPr bwMode="auto">
            <a:xfrm>
              <a:off x="7358063" y="5072063"/>
              <a:ext cx="1071562" cy="373062"/>
            </a:xfrm>
            <a:prstGeom prst="rect">
              <a:avLst/>
            </a:prstGeom>
            <a:noFill/>
            <a:ln w="9525">
              <a:noFill/>
              <a:miter lim="800000"/>
              <a:headEnd/>
              <a:tailEnd/>
            </a:ln>
          </p:spPr>
          <p:txBody>
            <a:bodyPr>
              <a:spAutoFit/>
            </a:bodyPr>
            <a:lstStyle/>
            <a:p>
              <a:pPr>
                <a:lnSpc>
                  <a:spcPct val="130000"/>
                </a:lnSpc>
              </a:pPr>
              <a:r>
                <a:rPr lang="en-US" altLang="zh-CN" sz="1400">
                  <a:ea typeface="微软雅黑" pitchFamily="34" charset="-122"/>
                </a:rPr>
                <a:t>output</a:t>
              </a:r>
              <a:endParaRPr lang="zh-CN" altLang="en-US" sz="1400">
                <a:ea typeface="微软雅黑" pitchFamily="34" charset="-122"/>
              </a:endParaRPr>
            </a:p>
          </p:txBody>
        </p:sp>
      </p:grpSp>
      <p:sp>
        <p:nvSpPr>
          <p:cNvPr id="34" name="弧形 33"/>
          <p:cNvSpPr/>
          <p:nvPr/>
        </p:nvSpPr>
        <p:spPr>
          <a:xfrm rot="11286518">
            <a:off x="3443288" y="-358775"/>
            <a:ext cx="7440612" cy="5172075"/>
          </a:xfrm>
          <a:prstGeom prst="arc">
            <a:avLst>
              <a:gd name="adj1" fmla="val 15663281"/>
              <a:gd name="adj2" fmla="val 21449089"/>
            </a:avLst>
          </a:prstGeom>
          <a:ln w="25400">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a:p>
        </p:txBody>
      </p:sp>
      <p:sp>
        <p:nvSpPr>
          <p:cNvPr id="23563" name="TextBox 16"/>
          <p:cNvSpPr txBox="1">
            <a:spLocks noChangeArrowheads="1"/>
          </p:cNvSpPr>
          <p:nvPr/>
        </p:nvSpPr>
        <p:spPr bwMode="auto">
          <a:xfrm>
            <a:off x="5500688" y="1285875"/>
            <a:ext cx="1071562" cy="342900"/>
          </a:xfrm>
          <a:prstGeom prst="rect">
            <a:avLst/>
          </a:prstGeom>
          <a:noFill/>
          <a:ln w="9525">
            <a:noFill/>
            <a:miter lim="800000"/>
            <a:headEnd/>
            <a:tailEnd/>
          </a:ln>
        </p:spPr>
        <p:txBody>
          <a:bodyPr>
            <a:spAutoFit/>
          </a:bodyPr>
          <a:lstStyle/>
          <a:p>
            <a:pPr>
              <a:lnSpc>
                <a:spcPct val="130000"/>
              </a:lnSpc>
            </a:pPr>
            <a:r>
              <a:rPr lang="en-US" altLang="zh-CN" sz="1400">
                <a:ea typeface="微软雅黑" pitchFamily="34" charset="-122"/>
              </a:rPr>
              <a:t>               </a:t>
            </a:r>
            <a:endParaRPr lang="zh-CN" altLang="en-US" sz="1400">
              <a:solidFill>
                <a:srgbClr val="0070C0"/>
              </a:solidFill>
              <a:ea typeface="微软雅黑" pitchFamily="34" charset="-122"/>
            </a:endParaRPr>
          </a:p>
        </p:txBody>
      </p:sp>
      <p:sp>
        <p:nvSpPr>
          <p:cNvPr id="23566" name="TextBox 16"/>
          <p:cNvSpPr txBox="1">
            <a:spLocks noChangeArrowheads="1"/>
          </p:cNvSpPr>
          <p:nvPr/>
        </p:nvSpPr>
        <p:spPr bwMode="auto">
          <a:xfrm rot="10800000" flipV="1">
            <a:off x="142875" y="3786188"/>
            <a:ext cx="2286000" cy="492125"/>
          </a:xfrm>
          <a:prstGeom prst="rect">
            <a:avLst/>
          </a:prstGeom>
          <a:gradFill rotWithShape="0">
            <a:gsLst>
              <a:gs pos="0">
                <a:srgbClr val="FFEFD1"/>
              </a:gs>
              <a:gs pos="64999">
                <a:srgbClr val="F0EBD5"/>
              </a:gs>
              <a:gs pos="100000">
                <a:srgbClr val="D1C39F"/>
              </a:gs>
            </a:gsLst>
            <a:lin ang="5400000"/>
          </a:gradFill>
          <a:ln w="9525">
            <a:noFill/>
            <a:miter lim="800000"/>
            <a:headEnd/>
            <a:tailEnd/>
          </a:ln>
        </p:spPr>
        <p:txBody>
          <a:bodyPr>
            <a:spAutoFit/>
          </a:bodyPr>
          <a:lstStyle/>
          <a:p>
            <a:pPr>
              <a:lnSpc>
                <a:spcPct val="130000"/>
              </a:lnSpc>
            </a:pPr>
            <a:r>
              <a:rPr lang="en-US" altLang="zh-CN" sz="1400">
                <a:ea typeface="微软雅黑" pitchFamily="34" charset="-122"/>
              </a:rPr>
              <a:t> </a:t>
            </a:r>
            <a:r>
              <a:rPr lang="en-US" altLang="zh-CN" sz="2000" b="1">
                <a:ea typeface="微软雅黑" pitchFamily="34" charset="-122"/>
              </a:rPr>
              <a:t>equilibrium price</a:t>
            </a:r>
            <a:endParaRPr lang="zh-CN" altLang="en-US" sz="2000" b="1">
              <a:ea typeface="微软雅黑" pitchFamily="34" charset="-122"/>
            </a:endParaRPr>
          </a:p>
        </p:txBody>
      </p:sp>
      <p:sp>
        <p:nvSpPr>
          <p:cNvPr id="44" name="弧形 43"/>
          <p:cNvSpPr/>
          <p:nvPr/>
        </p:nvSpPr>
        <p:spPr>
          <a:xfrm rot="7716498">
            <a:off x="973137" y="188913"/>
            <a:ext cx="6032501" cy="3930650"/>
          </a:xfrm>
          <a:prstGeom prst="arc">
            <a:avLst>
              <a:gd name="adj1" fmla="val 13234901"/>
              <a:gd name="adj2" fmla="val 20515192"/>
            </a:avLst>
          </a:prstGeom>
          <a:ln w="25400">
            <a:solidFill>
              <a:srgbClr val="0070C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a:p>
        </p:txBody>
      </p:sp>
      <p:sp>
        <p:nvSpPr>
          <p:cNvPr id="48" name="流程图: 联系 47"/>
          <p:cNvSpPr/>
          <p:nvPr/>
        </p:nvSpPr>
        <p:spPr>
          <a:xfrm>
            <a:off x="4714875" y="4000500"/>
            <a:ext cx="214313" cy="142875"/>
          </a:xfrm>
          <a:prstGeom prst="flowChartConnector">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cxnSp>
        <p:nvCxnSpPr>
          <p:cNvPr id="56" name="直接连接符 55"/>
          <p:cNvCxnSpPr/>
          <p:nvPr/>
        </p:nvCxnSpPr>
        <p:spPr>
          <a:xfrm>
            <a:off x="2643188" y="4071938"/>
            <a:ext cx="2174875" cy="0"/>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sp>
        <p:nvSpPr>
          <p:cNvPr id="40" name="TextBox 38"/>
          <p:cNvSpPr txBox="1">
            <a:spLocks noChangeArrowheads="1"/>
          </p:cNvSpPr>
          <p:nvPr/>
        </p:nvSpPr>
        <p:spPr bwMode="auto">
          <a:xfrm>
            <a:off x="6143625" y="2571750"/>
            <a:ext cx="2714625" cy="342900"/>
          </a:xfrm>
          <a:prstGeom prst="rect">
            <a:avLst/>
          </a:prstGeom>
          <a:noFill/>
          <a:ln w="9525">
            <a:noFill/>
            <a:miter lim="800000"/>
            <a:headEnd/>
            <a:tailEnd/>
          </a:ln>
        </p:spPr>
        <p:txBody>
          <a:bodyPr>
            <a:spAutoFit/>
          </a:bodyPr>
          <a:lstStyle/>
          <a:p>
            <a:pPr>
              <a:lnSpc>
                <a:spcPct val="130000"/>
              </a:lnSpc>
            </a:pPr>
            <a:r>
              <a:rPr lang="en-US" altLang="zh-CN" sz="1400">
                <a:ea typeface="微软雅黑" pitchFamily="34" charset="-122"/>
              </a:rPr>
              <a:t>       </a:t>
            </a:r>
            <a:endParaRPr lang="zh-CN" altLang="en-US" sz="2000">
              <a:solidFill>
                <a:schemeClr val="bg2"/>
              </a:solidFill>
              <a:ea typeface="微软雅黑" pitchFamily="34" charset="-122"/>
            </a:endParaRPr>
          </a:p>
        </p:txBody>
      </p:sp>
      <p:sp>
        <p:nvSpPr>
          <p:cNvPr id="33" name="TextBox 44"/>
          <p:cNvSpPr txBox="1">
            <a:spLocks noChangeArrowheads="1"/>
          </p:cNvSpPr>
          <p:nvPr/>
        </p:nvSpPr>
        <p:spPr bwMode="auto">
          <a:xfrm>
            <a:off x="5786438" y="1285875"/>
            <a:ext cx="1143000" cy="400050"/>
          </a:xfrm>
          <a:prstGeom prst="rect">
            <a:avLst/>
          </a:prstGeom>
          <a:gradFill rotWithShape="0">
            <a:gsLst>
              <a:gs pos="0">
                <a:srgbClr val="FFEFD1"/>
              </a:gs>
              <a:gs pos="64999">
                <a:srgbClr val="F0EBD5"/>
              </a:gs>
              <a:gs pos="100000">
                <a:srgbClr val="D1C39F"/>
              </a:gs>
            </a:gsLst>
            <a:lin ang="5400000"/>
          </a:gradFill>
          <a:ln w="9525">
            <a:noFill/>
            <a:miter lim="800000"/>
            <a:headEnd/>
            <a:tailEnd/>
          </a:ln>
        </p:spPr>
        <p:txBody>
          <a:bodyPr>
            <a:spAutoFit/>
          </a:bodyPr>
          <a:lstStyle/>
          <a:p>
            <a:r>
              <a:rPr lang="en-US" altLang="zh-CN" sz="2000" b="1"/>
              <a:t>Supply</a:t>
            </a:r>
          </a:p>
        </p:txBody>
      </p:sp>
      <p:sp>
        <p:nvSpPr>
          <p:cNvPr id="36" name="矩形 50"/>
          <p:cNvSpPr>
            <a:spLocks noChangeArrowheads="1"/>
          </p:cNvSpPr>
          <p:nvPr/>
        </p:nvSpPr>
        <p:spPr bwMode="auto">
          <a:xfrm>
            <a:off x="2857500" y="1285875"/>
            <a:ext cx="1428750" cy="427038"/>
          </a:xfrm>
          <a:prstGeom prst="rect">
            <a:avLst/>
          </a:prstGeom>
          <a:gradFill rotWithShape="0">
            <a:gsLst>
              <a:gs pos="0">
                <a:srgbClr val="FFEFD1"/>
              </a:gs>
              <a:gs pos="64999">
                <a:srgbClr val="F0EBD5"/>
              </a:gs>
              <a:gs pos="100000">
                <a:srgbClr val="D1C39F"/>
              </a:gs>
            </a:gsLst>
            <a:lin ang="5400000"/>
          </a:gradFill>
          <a:ln w="9525">
            <a:noFill/>
            <a:miter lim="800000"/>
            <a:headEnd/>
            <a:tailEnd/>
          </a:ln>
        </p:spPr>
        <p:txBody>
          <a:bodyPr>
            <a:spAutoFit/>
          </a:bodyPr>
          <a:lstStyle/>
          <a:p>
            <a:pPr>
              <a:lnSpc>
                <a:spcPct val="120000"/>
              </a:lnSpc>
              <a:buFont typeface="Wingdings 2" pitchFamily="18" charset="2"/>
              <a:buNone/>
            </a:pPr>
            <a:r>
              <a:rPr lang="en-US" altLang="zh-CN" sz="2000" b="1"/>
              <a:t>Demand</a:t>
            </a:r>
          </a:p>
        </p:txBody>
      </p:sp>
      <p:cxnSp>
        <p:nvCxnSpPr>
          <p:cNvPr id="46" name="直接箭头连接符 45"/>
          <p:cNvCxnSpPr/>
          <p:nvPr/>
        </p:nvCxnSpPr>
        <p:spPr>
          <a:xfrm rot="5400000" flipH="1" flipV="1">
            <a:off x="1250951" y="3321050"/>
            <a:ext cx="785812" cy="1587"/>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grpSp>
        <p:nvGrpSpPr>
          <p:cNvPr id="50" name="组合 49"/>
          <p:cNvGrpSpPr>
            <a:grpSpLocks/>
          </p:cNvGrpSpPr>
          <p:nvPr/>
        </p:nvGrpSpPr>
        <p:grpSpPr bwMode="auto">
          <a:xfrm>
            <a:off x="6357938" y="2071688"/>
            <a:ext cx="2643187" cy="904875"/>
            <a:chOff x="6357950" y="2071678"/>
            <a:chExt cx="2643206" cy="904863"/>
          </a:xfrm>
        </p:grpSpPr>
        <p:sp>
          <p:nvSpPr>
            <p:cNvPr id="47" name="矩形标注 46"/>
            <p:cNvSpPr/>
            <p:nvPr/>
          </p:nvSpPr>
          <p:spPr bwMode="auto">
            <a:xfrm>
              <a:off x="6429388" y="2071678"/>
              <a:ext cx="2571768" cy="857239"/>
            </a:xfrm>
            <a:prstGeom prst="wedgeRectCallout">
              <a:avLst>
                <a:gd name="adj1" fmla="val -43659"/>
                <a:gd name="adj2" fmla="val 148329"/>
              </a:avLst>
            </a:prstGeom>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lIns="91436" tIns="45718" rIns="91436" bIns="45718" anchor="ctr"/>
            <a:lstStyle/>
            <a:p>
              <a:pPr algn="ctr" defTabSz="914099">
                <a:defRPr/>
              </a:pPr>
              <a:endParaRPr lang="zh-CN" altLang="en-US" sz="2000" dirty="0">
                <a:gradFill>
                  <a:gsLst>
                    <a:gs pos="0">
                      <a:srgbClr val="FFFFFF"/>
                    </a:gs>
                    <a:gs pos="100000">
                      <a:srgbClr val="FFFFFF"/>
                    </a:gs>
                  </a:gsLst>
                  <a:lin ang="5400000" scaled="0"/>
                </a:gradFill>
              </a:endParaRPr>
            </a:p>
          </p:txBody>
        </p:sp>
        <p:sp>
          <p:nvSpPr>
            <p:cNvPr id="99359" name="Rectangle 42"/>
            <p:cNvSpPr>
              <a:spLocks noChangeArrowheads="1"/>
            </p:cNvSpPr>
            <p:nvPr/>
          </p:nvSpPr>
          <p:spPr bwMode="auto">
            <a:xfrm>
              <a:off x="6357950" y="2071678"/>
              <a:ext cx="2643206" cy="904863"/>
            </a:xfrm>
            <a:prstGeom prst="rect">
              <a:avLst/>
            </a:prstGeom>
            <a:noFill/>
            <a:ln w="9525">
              <a:noFill/>
              <a:miter lim="800000"/>
              <a:headEnd/>
              <a:tailEnd/>
            </a:ln>
            <a:effectLst>
              <a:prstShdw prst="shdw12">
                <a:schemeClr val="bg2">
                  <a:alpha val="50000"/>
                </a:schemeClr>
              </a:prstShdw>
            </a:effectLst>
          </p:spPr>
          <p:txBody>
            <a:bodyPr>
              <a:spAutoFit/>
            </a:bodyPr>
            <a:lstStyle/>
            <a:p>
              <a:pPr eaLnBrk="0" hangingPunct="0">
                <a:spcBef>
                  <a:spcPct val="20000"/>
                </a:spcBef>
                <a:buClr>
                  <a:schemeClr val="tx2"/>
                </a:buClr>
              </a:pPr>
              <a:r>
                <a:rPr lang="en-US" altLang="zh-CN" i="0"/>
                <a:t> optimal allocation</a:t>
              </a:r>
            </a:p>
            <a:p>
              <a:pPr eaLnBrk="0" hangingPunct="0">
                <a:spcBef>
                  <a:spcPct val="20000"/>
                </a:spcBef>
                <a:buClr>
                  <a:schemeClr val="tx2"/>
                </a:buClr>
              </a:pPr>
              <a:r>
                <a:rPr lang="en-US" altLang="zh-CN" i="0"/>
                <a:t>    of resources</a:t>
              </a:r>
            </a:p>
          </p:txBody>
        </p:sp>
      </p:grpSp>
      <p:sp>
        <p:nvSpPr>
          <p:cNvPr id="35" name="矩形 50"/>
          <p:cNvSpPr>
            <a:spLocks noChangeArrowheads="1"/>
          </p:cNvSpPr>
          <p:nvPr/>
        </p:nvSpPr>
        <p:spPr bwMode="auto">
          <a:xfrm>
            <a:off x="1000125" y="5143500"/>
            <a:ext cx="1428750" cy="427038"/>
          </a:xfrm>
          <a:prstGeom prst="rect">
            <a:avLst/>
          </a:prstGeom>
          <a:gradFill rotWithShape="0">
            <a:gsLst>
              <a:gs pos="0">
                <a:srgbClr val="FFEFD1"/>
              </a:gs>
              <a:gs pos="64999">
                <a:srgbClr val="F0EBD5"/>
              </a:gs>
              <a:gs pos="100000">
                <a:srgbClr val="D1C39F"/>
              </a:gs>
            </a:gsLst>
            <a:lin ang="5400000"/>
          </a:gradFill>
          <a:ln w="9525">
            <a:noFill/>
            <a:miter lim="800000"/>
            <a:headEnd/>
            <a:tailEnd/>
          </a:ln>
        </p:spPr>
        <p:txBody>
          <a:bodyPr>
            <a:spAutoFit/>
          </a:bodyPr>
          <a:lstStyle/>
          <a:p>
            <a:pPr>
              <a:lnSpc>
                <a:spcPct val="120000"/>
              </a:lnSpc>
              <a:buFont typeface="Wingdings 2" pitchFamily="18" charset="2"/>
              <a:buNone/>
            </a:pPr>
            <a:r>
              <a:rPr lang="en-US" altLang="zh-CN" sz="2000" b="1"/>
              <a:t>  buyer</a:t>
            </a:r>
          </a:p>
        </p:txBody>
      </p:sp>
      <p:sp>
        <p:nvSpPr>
          <p:cNvPr id="37" name="矩形 50"/>
          <p:cNvSpPr>
            <a:spLocks noChangeArrowheads="1"/>
          </p:cNvSpPr>
          <p:nvPr/>
        </p:nvSpPr>
        <p:spPr bwMode="auto">
          <a:xfrm>
            <a:off x="928688" y="2500313"/>
            <a:ext cx="1428750" cy="427037"/>
          </a:xfrm>
          <a:prstGeom prst="rect">
            <a:avLst/>
          </a:prstGeom>
          <a:gradFill rotWithShape="0">
            <a:gsLst>
              <a:gs pos="0">
                <a:srgbClr val="FFEFD1"/>
              </a:gs>
              <a:gs pos="64999">
                <a:srgbClr val="F0EBD5"/>
              </a:gs>
              <a:gs pos="100000">
                <a:srgbClr val="D1C39F"/>
              </a:gs>
            </a:gsLst>
            <a:lin ang="5400000"/>
          </a:gradFill>
          <a:ln w="9525">
            <a:noFill/>
            <a:miter lim="800000"/>
            <a:headEnd/>
            <a:tailEnd/>
          </a:ln>
        </p:spPr>
        <p:txBody>
          <a:bodyPr>
            <a:spAutoFit/>
          </a:bodyPr>
          <a:lstStyle/>
          <a:p>
            <a:pPr>
              <a:lnSpc>
                <a:spcPct val="120000"/>
              </a:lnSpc>
              <a:buFont typeface="Wingdings 2" pitchFamily="18" charset="2"/>
              <a:buNone/>
            </a:pPr>
            <a:r>
              <a:rPr lang="en-US" altLang="zh-CN" sz="2000" b="1"/>
              <a:t>    seller</a:t>
            </a:r>
          </a:p>
        </p:txBody>
      </p:sp>
      <p:pic>
        <p:nvPicPr>
          <p:cNvPr id="38" name="Picture 17" descr="ANd9GcTzD3_OCbeWILtY-AjldCp3JFT7ZG5jNVJeMHsYBcXYfDiYpzyYYw"/>
          <p:cNvPicPr>
            <a:picLocks noChangeAspect="1" noChangeArrowheads="1"/>
          </p:cNvPicPr>
          <p:nvPr/>
        </p:nvPicPr>
        <p:blipFill>
          <a:blip r:embed="rId2">
            <a:clrChange>
              <a:clrFrom>
                <a:srgbClr val="FFFFFF"/>
              </a:clrFrom>
              <a:clrTo>
                <a:srgbClr val="FFFFFF">
                  <a:alpha val="0"/>
                </a:srgbClr>
              </a:clrTo>
            </a:clrChange>
          </a:blip>
          <a:srcRect l="3951" r="50618"/>
          <a:stretch>
            <a:fillRect/>
          </a:stretch>
        </p:blipFill>
        <p:spPr bwMode="auto">
          <a:xfrm>
            <a:off x="1214438" y="1571625"/>
            <a:ext cx="814387" cy="889000"/>
          </a:xfrm>
          <a:prstGeom prst="rect">
            <a:avLst/>
          </a:prstGeom>
          <a:noFill/>
          <a:ln w="9525">
            <a:noFill/>
            <a:miter lim="800000"/>
            <a:headEnd/>
            <a:tailEnd/>
          </a:ln>
        </p:spPr>
      </p:pic>
      <p:pic>
        <p:nvPicPr>
          <p:cNvPr id="39" name="Picture 17" descr="ANd9GcTzD3_OCbeWILtY-AjldCp3JFT7ZG5jNVJeMHsYBcXYfDiYpzyYYw"/>
          <p:cNvPicPr>
            <a:picLocks noChangeAspect="1" noChangeArrowheads="1"/>
          </p:cNvPicPr>
          <p:nvPr/>
        </p:nvPicPr>
        <p:blipFill>
          <a:blip r:embed="rId2">
            <a:clrChange>
              <a:clrFrom>
                <a:srgbClr val="FFFFFF"/>
              </a:clrFrom>
              <a:clrTo>
                <a:srgbClr val="FFFFFF">
                  <a:alpha val="0"/>
                </a:srgbClr>
              </a:clrTo>
            </a:clrChange>
          </a:blip>
          <a:srcRect l="3951" r="50618"/>
          <a:stretch>
            <a:fillRect/>
          </a:stretch>
        </p:blipFill>
        <p:spPr bwMode="auto">
          <a:xfrm>
            <a:off x="1214438" y="5572125"/>
            <a:ext cx="814387" cy="889000"/>
          </a:xfrm>
          <a:prstGeom prst="rect">
            <a:avLst/>
          </a:prstGeom>
          <a:noFill/>
          <a:ln w="9525">
            <a:noFill/>
            <a:miter lim="800000"/>
            <a:headEnd/>
            <a:tailEnd/>
          </a:ln>
        </p:spPr>
      </p:pic>
      <p:sp>
        <p:nvSpPr>
          <p:cNvPr id="41" name="TextBox 16"/>
          <p:cNvSpPr txBox="1">
            <a:spLocks noChangeArrowheads="1"/>
          </p:cNvSpPr>
          <p:nvPr/>
        </p:nvSpPr>
        <p:spPr bwMode="auto">
          <a:xfrm rot="10800000" flipV="1">
            <a:off x="5643563" y="3751263"/>
            <a:ext cx="2428875" cy="492125"/>
          </a:xfrm>
          <a:prstGeom prst="rect">
            <a:avLst/>
          </a:prstGeom>
          <a:gradFill rotWithShape="0">
            <a:gsLst>
              <a:gs pos="0">
                <a:srgbClr val="FFEFD1"/>
              </a:gs>
              <a:gs pos="64999">
                <a:srgbClr val="F0EBD5"/>
              </a:gs>
              <a:gs pos="100000">
                <a:srgbClr val="D1C39F"/>
              </a:gs>
            </a:gsLst>
            <a:lin ang="5400000"/>
          </a:gradFill>
          <a:ln w="9525">
            <a:noFill/>
            <a:miter lim="800000"/>
            <a:headEnd/>
            <a:tailEnd/>
          </a:ln>
        </p:spPr>
        <p:txBody>
          <a:bodyPr>
            <a:spAutoFit/>
          </a:bodyPr>
          <a:lstStyle/>
          <a:p>
            <a:pPr>
              <a:lnSpc>
                <a:spcPct val="130000"/>
              </a:lnSpc>
            </a:pPr>
            <a:r>
              <a:rPr lang="en-US" altLang="zh-CN" sz="2000" b="1">
                <a:ea typeface="微软雅黑" pitchFamily="34" charset="-122"/>
              </a:rPr>
              <a:t>equilibrium point</a:t>
            </a:r>
            <a:endParaRPr lang="zh-CN" altLang="en-US" sz="2000" b="1">
              <a:ea typeface="微软雅黑" pitchFamily="34" charset="-122"/>
            </a:endParaRPr>
          </a:p>
        </p:txBody>
      </p:sp>
      <p:cxnSp>
        <p:nvCxnSpPr>
          <p:cNvPr id="49" name="直接箭头连接符 48"/>
          <p:cNvCxnSpPr/>
          <p:nvPr/>
        </p:nvCxnSpPr>
        <p:spPr>
          <a:xfrm>
            <a:off x="4929188" y="4071938"/>
            <a:ext cx="642937" cy="1587"/>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51" name="直接箭头连接符 50"/>
          <p:cNvCxnSpPr/>
          <p:nvPr/>
        </p:nvCxnSpPr>
        <p:spPr>
          <a:xfrm rot="5400000">
            <a:off x="1250157" y="4750594"/>
            <a:ext cx="785812" cy="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grpSp>
        <p:nvGrpSpPr>
          <p:cNvPr id="99351" name="Group 34"/>
          <p:cNvGrpSpPr>
            <a:grpSpLocks/>
          </p:cNvGrpSpPr>
          <p:nvPr/>
        </p:nvGrpSpPr>
        <p:grpSpPr bwMode="auto">
          <a:xfrm>
            <a:off x="3643313" y="5429250"/>
            <a:ext cx="3071812" cy="863600"/>
            <a:chOff x="1110" y="1661"/>
            <a:chExt cx="1935" cy="544"/>
          </a:xfrm>
        </p:grpSpPr>
        <p:sp>
          <p:nvSpPr>
            <p:cNvPr id="99356" name="Oval 35"/>
            <p:cNvSpPr>
              <a:spLocks noChangeArrowheads="1"/>
            </p:cNvSpPr>
            <p:nvPr/>
          </p:nvSpPr>
          <p:spPr bwMode="auto">
            <a:xfrm>
              <a:off x="1110" y="1661"/>
              <a:ext cx="1935" cy="544"/>
            </a:xfrm>
            <a:prstGeom prst="ellipse">
              <a:avLst/>
            </a:prstGeom>
            <a:noFill/>
            <a:ln w="9525">
              <a:solidFill>
                <a:schemeClr val="tx1"/>
              </a:solidFill>
              <a:round/>
              <a:headEnd/>
              <a:tailEnd/>
            </a:ln>
            <a:effectLst>
              <a:prstShdw prst="shdw12">
                <a:schemeClr val="bg2">
                  <a:alpha val="50000"/>
                </a:schemeClr>
              </a:prstShdw>
            </a:effectLst>
          </p:spPr>
          <p:txBody>
            <a:bodyPr wrap="none" anchor="ctr"/>
            <a:lstStyle/>
            <a:p>
              <a:endParaRPr lang="zh-CN" altLang="en-US" i="0"/>
            </a:p>
          </p:txBody>
        </p:sp>
        <p:sp>
          <p:nvSpPr>
            <p:cNvPr id="99357" name="Rectangle 36"/>
            <p:cNvSpPr>
              <a:spLocks noChangeArrowheads="1"/>
            </p:cNvSpPr>
            <p:nvPr/>
          </p:nvSpPr>
          <p:spPr bwMode="auto">
            <a:xfrm>
              <a:off x="1111" y="1797"/>
              <a:ext cx="1862" cy="291"/>
            </a:xfrm>
            <a:prstGeom prst="rect">
              <a:avLst/>
            </a:prstGeom>
            <a:noFill/>
            <a:ln w="9525">
              <a:noFill/>
              <a:miter lim="800000"/>
              <a:headEnd/>
              <a:tailEnd/>
            </a:ln>
            <a:effectLst>
              <a:prstShdw prst="shdw12">
                <a:schemeClr val="bg2">
                  <a:alpha val="50000"/>
                </a:schemeClr>
              </a:prstShdw>
            </a:effectLst>
          </p:spPr>
          <p:txBody>
            <a:bodyPr wrap="none">
              <a:spAutoFit/>
            </a:bodyPr>
            <a:lstStyle/>
            <a:p>
              <a:pPr eaLnBrk="0" hangingPunct="0">
                <a:spcBef>
                  <a:spcPct val="20000"/>
                </a:spcBef>
                <a:buClr>
                  <a:schemeClr val="tx2"/>
                </a:buClr>
              </a:pPr>
              <a:r>
                <a:rPr lang="en-US" altLang="zh-CN" i="0"/>
                <a:t>  perfect competition</a:t>
              </a:r>
            </a:p>
          </p:txBody>
        </p:sp>
      </p:grpSp>
      <p:sp>
        <p:nvSpPr>
          <p:cNvPr id="61" name="TextBox 60"/>
          <p:cNvSpPr txBox="1"/>
          <p:nvPr/>
        </p:nvSpPr>
        <p:spPr>
          <a:xfrm>
            <a:off x="6858000" y="6357938"/>
            <a:ext cx="1928813" cy="307975"/>
          </a:xfrm>
          <a:prstGeom prst="rect">
            <a:avLst/>
          </a:prstGeom>
          <a:solidFill>
            <a:schemeClr val="bg1"/>
          </a:solidFill>
        </p:spPr>
        <p:txBody>
          <a:bodyPr lIns="0" tIns="0" rIns="0" bIns="0">
            <a:spAutoFit/>
          </a:bodyPr>
          <a:lstStyle/>
          <a:p>
            <a:pPr>
              <a:defRPr/>
            </a:pPr>
            <a:endParaRPr lang="zh-CN" altLang="en-US" sz="2000" dirty="0" err="1">
              <a:gradFill>
                <a:gsLst>
                  <a:gs pos="0">
                    <a:schemeClr val="tx2"/>
                  </a:gs>
                  <a:gs pos="86000">
                    <a:schemeClr val="tx2"/>
                  </a:gs>
                </a:gsLst>
                <a:lin ang="5400000" scaled="0"/>
              </a:gradFill>
            </a:endParaRPr>
          </a:p>
        </p:txBody>
      </p:sp>
      <p:sp>
        <p:nvSpPr>
          <p:cNvPr id="63" name="流程图: 联系 62"/>
          <p:cNvSpPr/>
          <p:nvPr/>
        </p:nvSpPr>
        <p:spPr>
          <a:xfrm>
            <a:off x="2500313" y="4000500"/>
            <a:ext cx="214312" cy="142875"/>
          </a:xfrm>
          <a:prstGeom prst="flowChartConnector">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43" name="椭圆 42"/>
          <p:cNvSpPr/>
          <p:nvPr/>
        </p:nvSpPr>
        <p:spPr bwMode="auto">
          <a:xfrm>
            <a:off x="8072438" y="5857875"/>
            <a:ext cx="785812" cy="571500"/>
          </a:xfrm>
          <a:prstGeom prst="ellipse">
            <a:avLst/>
          </a:prstGeom>
          <a:noFill/>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lIns="91436" tIns="45718" rIns="91436" bIns="45718" anchor="ctr"/>
          <a:lstStyle/>
          <a:p>
            <a:pPr algn="ctr" defTabSz="914099">
              <a:defRPr/>
            </a:pPr>
            <a:endParaRPr lang="zh-CN" altLang="en-US" sz="2000" dirty="0">
              <a:gradFill>
                <a:gsLst>
                  <a:gs pos="0">
                    <a:srgbClr val="FFFFFF"/>
                  </a:gs>
                  <a:gs pos="100000">
                    <a:srgbClr val="FFFFFF"/>
                  </a:gs>
                </a:gsLst>
                <a:lin ang="5400000" scaled="0"/>
              </a:gradFill>
            </a:endParaRPr>
          </a:p>
        </p:txBody>
      </p:sp>
      <p:sp>
        <p:nvSpPr>
          <p:cNvPr id="45" name="椭圆 44"/>
          <p:cNvSpPr/>
          <p:nvPr/>
        </p:nvSpPr>
        <p:spPr bwMode="auto">
          <a:xfrm>
            <a:off x="8143875" y="5857875"/>
            <a:ext cx="642938" cy="571500"/>
          </a:xfrm>
          <a:prstGeom prst="ellipse">
            <a:avLst/>
          </a:prstGeom>
          <a:solidFill>
            <a:schemeClr val="bg1"/>
          </a:solidFill>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lIns="91436" tIns="45718" rIns="91436" bIns="45718" anchor="ctr"/>
          <a:lstStyle/>
          <a:p>
            <a:pPr algn="ctr" defTabSz="914099">
              <a:defRPr/>
            </a:pPr>
            <a:endParaRPr lang="zh-CN" altLang="en-US" sz="2000" dirty="0">
              <a:gradFill>
                <a:gsLst>
                  <a:gs pos="0">
                    <a:srgbClr val="FFFFFF"/>
                  </a:gs>
                  <a:gs pos="100000">
                    <a:srgbClr val="FFFFFF"/>
                  </a:gs>
                </a:gsLst>
                <a:lin ang="5400000" scaled="0"/>
              </a:gra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50"/>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2356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56"/>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63"/>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23566"/>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46"/>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37"/>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40"/>
                                        </p:tgtEl>
                                        <p:attrNameLst>
                                          <p:attrName>style.visibility</p:attrName>
                                        </p:attrNameLst>
                                      </p:cBhvr>
                                      <p:to>
                                        <p:strVal val="visible"/>
                                      </p:to>
                                    </p:set>
                                  </p:childTnLst>
                                </p:cTn>
                              </p:par>
                              <p:par>
                                <p:cTn id="67" presetID="1" presetClass="entr" presetSubtype="0" fill="hold" nodeType="withEffect">
                                  <p:stCondLst>
                                    <p:cond delay="0"/>
                                  </p:stCondLst>
                                  <p:childTnLst>
                                    <p:set>
                                      <p:cBhvr>
                                        <p:cTn id="68" dur="1" fill="hold">
                                          <p:stCondLst>
                                            <p:cond delay="0"/>
                                          </p:stCondLst>
                                        </p:cTn>
                                        <p:tgtEl>
                                          <p:spTgt spid="38"/>
                                        </p:tgtEl>
                                        <p:attrNameLst>
                                          <p:attrName>style.visibility</p:attrName>
                                        </p:attrNameLst>
                                      </p:cBhvr>
                                      <p:to>
                                        <p:strVal val="visible"/>
                                      </p:to>
                                    </p:set>
                                  </p:childTnLst>
                                </p:cTn>
                              </p:par>
                            </p:childTnLst>
                          </p:cTn>
                        </p:par>
                      </p:childTnLst>
                    </p:cTn>
                  </p:par>
                  <p:par>
                    <p:cTn id="69" fill="hold">
                      <p:stCondLst>
                        <p:cond delay="indefinite"/>
                      </p:stCondLst>
                      <p:childTnLst>
                        <p:par>
                          <p:cTn id="70" fill="hold">
                            <p:stCondLst>
                              <p:cond delay="0"/>
                            </p:stCondLst>
                            <p:childTnLst>
                              <p:par>
                                <p:cTn id="71" presetID="1" presetClass="entr" presetSubtype="0" fill="hold" nodeType="clickEffect">
                                  <p:stCondLst>
                                    <p:cond delay="0"/>
                                  </p:stCondLst>
                                  <p:childTnLst>
                                    <p:set>
                                      <p:cBhvr>
                                        <p:cTn id="72" dur="1" fill="hold">
                                          <p:stCondLst>
                                            <p:cond delay="0"/>
                                          </p:stCondLst>
                                        </p:cTn>
                                        <p:tgtEl>
                                          <p:spTgt spid="51"/>
                                        </p:tgtEl>
                                        <p:attrNameLst>
                                          <p:attrName>style.visibility</p:attrName>
                                        </p:attrNameLst>
                                      </p:cBhvr>
                                      <p:to>
                                        <p:strVal val="visible"/>
                                      </p:to>
                                    </p:set>
                                  </p:childTnLst>
                                </p:cTn>
                              </p:par>
                            </p:childTnLst>
                          </p:cTn>
                        </p:par>
                      </p:childTnLst>
                    </p:cTn>
                  </p:par>
                  <p:par>
                    <p:cTn id="73" fill="hold">
                      <p:stCondLst>
                        <p:cond delay="indefinite"/>
                      </p:stCondLst>
                      <p:childTnLst>
                        <p:par>
                          <p:cTn id="74" fill="hold">
                            <p:stCondLst>
                              <p:cond delay="0"/>
                            </p:stCondLst>
                            <p:childTnLst>
                              <p:par>
                                <p:cTn id="75" presetID="1" presetClass="entr" presetSubtype="0" fill="hold" nodeType="clickEffect">
                                  <p:stCondLst>
                                    <p:cond delay="0"/>
                                  </p:stCondLst>
                                  <p:childTnLst>
                                    <p:set>
                                      <p:cBhvr>
                                        <p:cTn id="76" dur="1" fill="hold">
                                          <p:stCondLst>
                                            <p:cond delay="0"/>
                                          </p:stCondLst>
                                        </p:cTn>
                                        <p:tgtEl>
                                          <p:spTgt spid="38"/>
                                        </p:tgtEl>
                                        <p:attrNameLst>
                                          <p:attrName>style.visibility</p:attrName>
                                        </p:attrNameLst>
                                      </p:cBhvr>
                                      <p:to>
                                        <p:strVal val="visible"/>
                                      </p:to>
                                    </p:set>
                                  </p:childTnLst>
                                </p:cTn>
                              </p:par>
                            </p:childTnLst>
                          </p:cTn>
                        </p:par>
                      </p:childTnLst>
                    </p:cTn>
                  </p:par>
                  <p:par>
                    <p:cTn id="77" fill="hold">
                      <p:stCondLst>
                        <p:cond delay="indefinite"/>
                      </p:stCondLst>
                      <p:childTnLst>
                        <p:par>
                          <p:cTn id="78" fill="hold">
                            <p:stCondLst>
                              <p:cond delay="0"/>
                            </p:stCondLst>
                            <p:childTnLst>
                              <p:par>
                                <p:cTn id="79" presetID="1" presetClass="entr" presetSubtype="0" fill="hold" grpId="0" nodeType="clickEffect">
                                  <p:stCondLst>
                                    <p:cond delay="0"/>
                                  </p:stCondLst>
                                  <p:childTnLst>
                                    <p:set>
                                      <p:cBhvr>
                                        <p:cTn id="80" dur="1" fill="hold">
                                          <p:stCondLst>
                                            <p:cond delay="0"/>
                                          </p:stCondLst>
                                        </p:cTn>
                                        <p:tgtEl>
                                          <p:spTgt spid="35"/>
                                        </p:tgtEl>
                                        <p:attrNameLst>
                                          <p:attrName>style.visibility</p:attrName>
                                        </p:attrNameLst>
                                      </p:cBhvr>
                                      <p:to>
                                        <p:strVal val="visible"/>
                                      </p:to>
                                    </p:set>
                                  </p:childTnLst>
                                </p:cTn>
                              </p:par>
                            </p:childTnLst>
                          </p:cTn>
                        </p:par>
                      </p:childTnLst>
                    </p:cTn>
                  </p:par>
                  <p:par>
                    <p:cTn id="81" fill="hold">
                      <p:stCondLst>
                        <p:cond delay="indefinite"/>
                      </p:stCondLst>
                      <p:childTnLst>
                        <p:par>
                          <p:cTn id="82" fill="hold">
                            <p:stCondLst>
                              <p:cond delay="0"/>
                            </p:stCondLst>
                            <p:childTnLst>
                              <p:par>
                                <p:cTn id="83" presetID="6" presetClass="emph" presetSubtype="0" fill="hold" nodeType="clickEffect">
                                  <p:stCondLst>
                                    <p:cond delay="0"/>
                                  </p:stCondLst>
                                  <p:childTnLst>
                                    <p:animScale>
                                      <p:cBhvr>
                                        <p:cTn id="84" dur="500" fill="hold"/>
                                        <p:tgtEl>
                                          <p:spTgt spid="38"/>
                                        </p:tgtEl>
                                      </p:cBhvr>
                                      <p:by x="150000" y="150000"/>
                                    </p:animScale>
                                  </p:childTnLst>
                                </p:cTn>
                              </p:par>
                              <p:par>
                                <p:cTn id="85" presetID="1" presetClass="entr" presetSubtype="0" fill="hold" nodeType="withEffect">
                                  <p:stCondLst>
                                    <p:cond delay="0"/>
                                  </p:stCondLst>
                                  <p:childTnLst>
                                    <p:set>
                                      <p:cBhvr>
                                        <p:cTn id="86" dur="1" fill="hold">
                                          <p:stCondLst>
                                            <p:cond delay="0"/>
                                          </p:stCondLst>
                                        </p:cTn>
                                        <p:tgtEl>
                                          <p:spTgt spid="39"/>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nodeType="clickEffect">
                                  <p:stCondLst>
                                    <p:cond delay="0"/>
                                  </p:stCondLst>
                                  <p:childTnLst>
                                    <p:set>
                                      <p:cBhvr>
                                        <p:cTn id="90" dur="1" fill="hold">
                                          <p:stCondLst>
                                            <p:cond delay="0"/>
                                          </p:stCondLst>
                                        </p:cTn>
                                        <p:tgtEl>
                                          <p:spTgt spid="39"/>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6" presetClass="emph" presetSubtype="0" fill="hold" nodeType="clickEffect">
                                  <p:stCondLst>
                                    <p:cond delay="0"/>
                                  </p:stCondLst>
                                  <p:childTnLst>
                                    <p:animScale>
                                      <p:cBhvr>
                                        <p:cTn id="94" dur="500" fill="hold"/>
                                        <p:tgtEl>
                                          <p:spTgt spid="39"/>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63" grpId="0"/>
      <p:bldP spid="23566" grpId="0" animBg="1"/>
      <p:bldP spid="48" grpId="0" animBg="1"/>
      <p:bldP spid="40" grpId="0"/>
      <p:bldP spid="33" grpId="0" animBg="1"/>
      <p:bldP spid="36" grpId="0" animBg="1"/>
      <p:bldP spid="35" grpId="0" animBg="1"/>
      <p:bldP spid="37" grpId="0" animBg="1"/>
      <p:bldP spid="41" grpId="0" animBg="1"/>
      <p:bldP spid="6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Freeform 4"/>
          <p:cNvSpPr>
            <a:spLocks noEditPoints="1"/>
          </p:cNvSpPr>
          <p:nvPr/>
        </p:nvSpPr>
        <p:spPr bwMode="gray">
          <a:xfrm flipH="1">
            <a:off x="1928813" y="1357313"/>
            <a:ext cx="6643687" cy="5000625"/>
          </a:xfrm>
          <a:custGeom>
            <a:avLst/>
            <a:gdLst>
              <a:gd name="T0" fmla="*/ 2147483647 w 4040"/>
              <a:gd name="T1" fmla="*/ 2147483647 h 1888"/>
              <a:gd name="T2" fmla="*/ 2147483647 w 4040"/>
              <a:gd name="T3" fmla="*/ 2147483647 h 1888"/>
              <a:gd name="T4" fmla="*/ 2147483647 w 4040"/>
              <a:gd name="T5" fmla="*/ 2147483647 h 1888"/>
              <a:gd name="T6" fmla="*/ 2147483647 w 4040"/>
              <a:gd name="T7" fmla="*/ 2147483647 h 1888"/>
              <a:gd name="T8" fmla="*/ 2147483647 w 4040"/>
              <a:gd name="T9" fmla="*/ 2147483647 h 1888"/>
              <a:gd name="T10" fmla="*/ 2147483647 w 4040"/>
              <a:gd name="T11" fmla="*/ 2147483647 h 1888"/>
              <a:gd name="T12" fmla="*/ 0 w 4040"/>
              <a:gd name="T13" fmla="*/ 2147483647 h 1888"/>
              <a:gd name="T14" fmla="*/ 2147483647 w 4040"/>
              <a:gd name="T15" fmla="*/ 2147483647 h 1888"/>
              <a:gd name="T16" fmla="*/ 2147483647 w 4040"/>
              <a:gd name="T17" fmla="*/ 2147483647 h 1888"/>
              <a:gd name="T18" fmla="*/ 2147483647 w 4040"/>
              <a:gd name="T19" fmla="*/ 2147483647 h 1888"/>
              <a:gd name="T20" fmla="*/ 2147483647 w 4040"/>
              <a:gd name="T21" fmla="*/ 2147483647 h 1888"/>
              <a:gd name="T22" fmla="*/ 2147483647 w 4040"/>
              <a:gd name="T23" fmla="*/ 2147483647 h 1888"/>
              <a:gd name="T24" fmla="*/ 2147483647 w 4040"/>
              <a:gd name="T25" fmla="*/ 2147483647 h 1888"/>
              <a:gd name="T26" fmla="*/ 2147483647 w 4040"/>
              <a:gd name="T27" fmla="*/ 2147483647 h 1888"/>
              <a:gd name="T28" fmla="*/ 2147483647 w 4040"/>
              <a:gd name="T29" fmla="*/ 2147483647 h 1888"/>
              <a:gd name="T30" fmla="*/ 2147483647 w 4040"/>
              <a:gd name="T31" fmla="*/ 2147483647 h 1888"/>
              <a:gd name="T32" fmla="*/ 2147483647 w 4040"/>
              <a:gd name="T33" fmla="*/ 2147483647 h 1888"/>
              <a:gd name="T34" fmla="*/ 2147483647 w 4040"/>
              <a:gd name="T35" fmla="*/ 2147483647 h 1888"/>
              <a:gd name="T36" fmla="*/ 2147483647 w 4040"/>
              <a:gd name="T37" fmla="*/ 2147483647 h 1888"/>
              <a:gd name="T38" fmla="*/ 2147483647 w 4040"/>
              <a:gd name="T39" fmla="*/ 2147483647 h 1888"/>
              <a:gd name="T40" fmla="*/ 2147483647 w 4040"/>
              <a:gd name="T41" fmla="*/ 2147483647 h 1888"/>
              <a:gd name="T42" fmla="*/ 2147483647 w 4040"/>
              <a:gd name="T43" fmla="*/ 2147483647 h 1888"/>
              <a:gd name="T44" fmla="*/ 2147483647 w 4040"/>
              <a:gd name="T45" fmla="*/ 2147483647 h 1888"/>
              <a:gd name="T46" fmla="*/ 2147483647 w 4040"/>
              <a:gd name="T47" fmla="*/ 2147483647 h 1888"/>
              <a:gd name="T48" fmla="*/ 2147483647 w 4040"/>
              <a:gd name="T49" fmla="*/ 2147483647 h 1888"/>
              <a:gd name="T50" fmla="*/ 2147483647 w 4040"/>
              <a:gd name="T51" fmla="*/ 2147483647 h 1888"/>
              <a:gd name="T52" fmla="*/ 2147483647 w 4040"/>
              <a:gd name="T53" fmla="*/ 0 h 1888"/>
              <a:gd name="T54" fmla="*/ 2147483647 w 4040"/>
              <a:gd name="T55" fmla="*/ 2147483647 h 1888"/>
              <a:gd name="T56" fmla="*/ 2147483647 w 4040"/>
              <a:gd name="T57" fmla="*/ 2147483647 h 1888"/>
              <a:gd name="T58" fmla="*/ 2147483647 w 4040"/>
              <a:gd name="T59" fmla="*/ 2147483647 h 1888"/>
              <a:gd name="T60" fmla="*/ 2147483647 w 4040"/>
              <a:gd name="T61" fmla="*/ 2147483647 h 1888"/>
              <a:gd name="T62" fmla="*/ 2147483647 w 4040"/>
              <a:gd name="T63" fmla="*/ 2147483647 h 1888"/>
              <a:gd name="T64" fmla="*/ 2147483647 w 4040"/>
              <a:gd name="T65" fmla="*/ 2147483647 h 1888"/>
              <a:gd name="T66" fmla="*/ 2147483647 w 4040"/>
              <a:gd name="T67" fmla="*/ 2147483647 h 1888"/>
              <a:gd name="T68" fmla="*/ 2147483647 w 4040"/>
              <a:gd name="T69" fmla="*/ 2147483647 h 1888"/>
              <a:gd name="T70" fmla="*/ 2147483647 w 4040"/>
              <a:gd name="T71" fmla="*/ 2147483647 h 1888"/>
              <a:gd name="T72" fmla="*/ 2147483647 w 4040"/>
              <a:gd name="T73" fmla="*/ 2147483647 h 1888"/>
              <a:gd name="T74" fmla="*/ 2147483647 w 4040"/>
              <a:gd name="T75" fmla="*/ 2147483647 h 1888"/>
              <a:gd name="T76" fmla="*/ 2147483647 w 4040"/>
              <a:gd name="T77" fmla="*/ 2147483647 h 1888"/>
              <a:gd name="T78" fmla="*/ 2147483647 w 4040"/>
              <a:gd name="T79" fmla="*/ 2147483647 h 1888"/>
              <a:gd name="T80" fmla="*/ 2147483647 w 4040"/>
              <a:gd name="T81" fmla="*/ 2147483647 h 1888"/>
              <a:gd name="T82" fmla="*/ 2147483647 w 4040"/>
              <a:gd name="T83" fmla="*/ 2147483647 h 1888"/>
              <a:gd name="T84" fmla="*/ 2147483647 w 4040"/>
              <a:gd name="T85" fmla="*/ 2147483647 h 1888"/>
              <a:gd name="T86" fmla="*/ 2147483647 w 4040"/>
              <a:gd name="T87" fmla="*/ 2147483647 h 1888"/>
              <a:gd name="T88" fmla="*/ 2147483647 w 4040"/>
              <a:gd name="T89" fmla="*/ 2147483647 h 1888"/>
              <a:gd name="T90" fmla="*/ 2147483647 w 4040"/>
              <a:gd name="T91" fmla="*/ 2147483647 h 1888"/>
              <a:gd name="T92" fmla="*/ 2147483647 w 4040"/>
              <a:gd name="T93" fmla="*/ 2147483647 h 1888"/>
              <a:gd name="T94" fmla="*/ 2147483647 w 4040"/>
              <a:gd name="T95" fmla="*/ 2147483647 h 1888"/>
              <a:gd name="T96" fmla="*/ 2147483647 w 4040"/>
              <a:gd name="T97" fmla="*/ 2147483647 h 1888"/>
              <a:gd name="T98" fmla="*/ 2147483647 w 4040"/>
              <a:gd name="T99" fmla="*/ 2147483647 h 1888"/>
              <a:gd name="T100" fmla="*/ 2147483647 w 4040"/>
              <a:gd name="T101" fmla="*/ 2147483647 h 1888"/>
              <a:gd name="T102" fmla="*/ 2147483647 w 4040"/>
              <a:gd name="T103" fmla="*/ 2147483647 h 188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4040"/>
              <a:gd name="T157" fmla="*/ 0 h 1888"/>
              <a:gd name="T158" fmla="*/ 4040 w 4040"/>
              <a:gd name="T159" fmla="*/ 1888 h 1888"/>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4040" h="1888">
                <a:moveTo>
                  <a:pt x="2020" y="0"/>
                </a:moveTo>
                <a:lnTo>
                  <a:pt x="1854" y="4"/>
                </a:lnTo>
                <a:lnTo>
                  <a:pt x="1692" y="12"/>
                </a:lnTo>
                <a:lnTo>
                  <a:pt x="1534" y="28"/>
                </a:lnTo>
                <a:lnTo>
                  <a:pt x="1382" y="48"/>
                </a:lnTo>
                <a:lnTo>
                  <a:pt x="1234" y="74"/>
                </a:lnTo>
                <a:lnTo>
                  <a:pt x="1092" y="106"/>
                </a:lnTo>
                <a:lnTo>
                  <a:pt x="956" y="142"/>
                </a:lnTo>
                <a:lnTo>
                  <a:pt x="828" y="182"/>
                </a:lnTo>
                <a:lnTo>
                  <a:pt x="706" y="228"/>
                </a:lnTo>
                <a:lnTo>
                  <a:pt x="592" y="276"/>
                </a:lnTo>
                <a:lnTo>
                  <a:pt x="486" y="330"/>
                </a:lnTo>
                <a:lnTo>
                  <a:pt x="390" y="386"/>
                </a:lnTo>
                <a:lnTo>
                  <a:pt x="302" y="446"/>
                </a:lnTo>
                <a:lnTo>
                  <a:pt x="226" y="510"/>
                </a:lnTo>
                <a:lnTo>
                  <a:pt x="158" y="576"/>
                </a:lnTo>
                <a:lnTo>
                  <a:pt x="102" y="646"/>
                </a:lnTo>
                <a:lnTo>
                  <a:pt x="58" y="718"/>
                </a:lnTo>
                <a:lnTo>
                  <a:pt x="26" y="790"/>
                </a:lnTo>
                <a:lnTo>
                  <a:pt x="6" y="866"/>
                </a:lnTo>
                <a:lnTo>
                  <a:pt x="0" y="944"/>
                </a:lnTo>
                <a:lnTo>
                  <a:pt x="6" y="1022"/>
                </a:lnTo>
                <a:lnTo>
                  <a:pt x="26" y="1098"/>
                </a:lnTo>
                <a:lnTo>
                  <a:pt x="58" y="1170"/>
                </a:lnTo>
                <a:lnTo>
                  <a:pt x="102" y="1242"/>
                </a:lnTo>
                <a:lnTo>
                  <a:pt x="158" y="1312"/>
                </a:lnTo>
                <a:lnTo>
                  <a:pt x="226" y="1378"/>
                </a:lnTo>
                <a:lnTo>
                  <a:pt x="302" y="1442"/>
                </a:lnTo>
                <a:lnTo>
                  <a:pt x="390" y="1502"/>
                </a:lnTo>
                <a:lnTo>
                  <a:pt x="486" y="1558"/>
                </a:lnTo>
                <a:lnTo>
                  <a:pt x="592" y="1612"/>
                </a:lnTo>
                <a:lnTo>
                  <a:pt x="706" y="1660"/>
                </a:lnTo>
                <a:lnTo>
                  <a:pt x="828" y="1706"/>
                </a:lnTo>
                <a:lnTo>
                  <a:pt x="956" y="1746"/>
                </a:lnTo>
                <a:lnTo>
                  <a:pt x="1092" y="1782"/>
                </a:lnTo>
                <a:lnTo>
                  <a:pt x="1234" y="1814"/>
                </a:lnTo>
                <a:lnTo>
                  <a:pt x="1382" y="1840"/>
                </a:lnTo>
                <a:lnTo>
                  <a:pt x="1534" y="1860"/>
                </a:lnTo>
                <a:lnTo>
                  <a:pt x="1692" y="1876"/>
                </a:lnTo>
                <a:lnTo>
                  <a:pt x="1854" y="1884"/>
                </a:lnTo>
                <a:lnTo>
                  <a:pt x="2020" y="1888"/>
                </a:lnTo>
                <a:lnTo>
                  <a:pt x="2186" y="1884"/>
                </a:lnTo>
                <a:lnTo>
                  <a:pt x="2348" y="1876"/>
                </a:lnTo>
                <a:lnTo>
                  <a:pt x="2506" y="1860"/>
                </a:lnTo>
                <a:lnTo>
                  <a:pt x="2658" y="1840"/>
                </a:lnTo>
                <a:lnTo>
                  <a:pt x="2806" y="1814"/>
                </a:lnTo>
                <a:lnTo>
                  <a:pt x="2948" y="1782"/>
                </a:lnTo>
                <a:lnTo>
                  <a:pt x="3084" y="1746"/>
                </a:lnTo>
                <a:lnTo>
                  <a:pt x="3212" y="1706"/>
                </a:lnTo>
                <a:lnTo>
                  <a:pt x="3334" y="1660"/>
                </a:lnTo>
                <a:lnTo>
                  <a:pt x="3448" y="1612"/>
                </a:lnTo>
                <a:lnTo>
                  <a:pt x="3554" y="1558"/>
                </a:lnTo>
                <a:lnTo>
                  <a:pt x="3650" y="1502"/>
                </a:lnTo>
                <a:lnTo>
                  <a:pt x="3738" y="1442"/>
                </a:lnTo>
                <a:lnTo>
                  <a:pt x="3814" y="1378"/>
                </a:lnTo>
                <a:lnTo>
                  <a:pt x="3882" y="1312"/>
                </a:lnTo>
                <a:lnTo>
                  <a:pt x="3938" y="1242"/>
                </a:lnTo>
                <a:lnTo>
                  <a:pt x="3982" y="1170"/>
                </a:lnTo>
                <a:lnTo>
                  <a:pt x="4014" y="1098"/>
                </a:lnTo>
                <a:lnTo>
                  <a:pt x="4034" y="1022"/>
                </a:lnTo>
                <a:lnTo>
                  <a:pt x="4040" y="944"/>
                </a:lnTo>
                <a:lnTo>
                  <a:pt x="4034" y="866"/>
                </a:lnTo>
                <a:lnTo>
                  <a:pt x="4014" y="790"/>
                </a:lnTo>
                <a:lnTo>
                  <a:pt x="3982" y="718"/>
                </a:lnTo>
                <a:lnTo>
                  <a:pt x="3938" y="646"/>
                </a:lnTo>
                <a:lnTo>
                  <a:pt x="3882" y="576"/>
                </a:lnTo>
                <a:lnTo>
                  <a:pt x="3814" y="510"/>
                </a:lnTo>
                <a:lnTo>
                  <a:pt x="3738" y="446"/>
                </a:lnTo>
                <a:lnTo>
                  <a:pt x="3650" y="386"/>
                </a:lnTo>
                <a:lnTo>
                  <a:pt x="3554" y="330"/>
                </a:lnTo>
                <a:lnTo>
                  <a:pt x="3448" y="276"/>
                </a:lnTo>
                <a:lnTo>
                  <a:pt x="3334" y="228"/>
                </a:lnTo>
                <a:lnTo>
                  <a:pt x="3212" y="182"/>
                </a:lnTo>
                <a:lnTo>
                  <a:pt x="3084" y="142"/>
                </a:lnTo>
                <a:lnTo>
                  <a:pt x="2948" y="106"/>
                </a:lnTo>
                <a:lnTo>
                  <a:pt x="2806" y="74"/>
                </a:lnTo>
                <a:lnTo>
                  <a:pt x="2658" y="48"/>
                </a:lnTo>
                <a:lnTo>
                  <a:pt x="2506" y="28"/>
                </a:lnTo>
                <a:lnTo>
                  <a:pt x="2348" y="12"/>
                </a:lnTo>
                <a:lnTo>
                  <a:pt x="2186" y="4"/>
                </a:lnTo>
                <a:lnTo>
                  <a:pt x="2020" y="0"/>
                </a:lnTo>
                <a:close/>
                <a:moveTo>
                  <a:pt x="1922" y="1748"/>
                </a:moveTo>
                <a:lnTo>
                  <a:pt x="1762" y="1746"/>
                </a:lnTo>
                <a:lnTo>
                  <a:pt x="1606" y="1736"/>
                </a:lnTo>
                <a:lnTo>
                  <a:pt x="1454" y="1722"/>
                </a:lnTo>
                <a:lnTo>
                  <a:pt x="1306" y="1702"/>
                </a:lnTo>
                <a:lnTo>
                  <a:pt x="1164" y="1678"/>
                </a:lnTo>
                <a:lnTo>
                  <a:pt x="1028" y="1648"/>
                </a:lnTo>
                <a:lnTo>
                  <a:pt x="898" y="1614"/>
                </a:lnTo>
                <a:lnTo>
                  <a:pt x="776" y="1576"/>
                </a:lnTo>
                <a:lnTo>
                  <a:pt x="662" y="1532"/>
                </a:lnTo>
                <a:lnTo>
                  <a:pt x="554" y="1486"/>
                </a:lnTo>
                <a:lnTo>
                  <a:pt x="458" y="1436"/>
                </a:lnTo>
                <a:lnTo>
                  <a:pt x="370" y="1382"/>
                </a:lnTo>
                <a:lnTo>
                  <a:pt x="292" y="1326"/>
                </a:lnTo>
                <a:lnTo>
                  <a:pt x="224" y="1266"/>
                </a:lnTo>
                <a:lnTo>
                  <a:pt x="166" y="1204"/>
                </a:lnTo>
                <a:lnTo>
                  <a:pt x="122" y="1140"/>
                </a:lnTo>
                <a:lnTo>
                  <a:pt x="88" y="1074"/>
                </a:lnTo>
                <a:lnTo>
                  <a:pt x="68" y="1004"/>
                </a:lnTo>
                <a:lnTo>
                  <a:pt x="62" y="934"/>
                </a:lnTo>
                <a:lnTo>
                  <a:pt x="68" y="864"/>
                </a:lnTo>
                <a:lnTo>
                  <a:pt x="88" y="796"/>
                </a:lnTo>
                <a:lnTo>
                  <a:pt x="122" y="730"/>
                </a:lnTo>
                <a:lnTo>
                  <a:pt x="166" y="664"/>
                </a:lnTo>
                <a:lnTo>
                  <a:pt x="224" y="602"/>
                </a:lnTo>
                <a:lnTo>
                  <a:pt x="292" y="544"/>
                </a:lnTo>
                <a:lnTo>
                  <a:pt x="370" y="486"/>
                </a:lnTo>
                <a:lnTo>
                  <a:pt x="458" y="434"/>
                </a:lnTo>
                <a:lnTo>
                  <a:pt x="554" y="382"/>
                </a:lnTo>
                <a:lnTo>
                  <a:pt x="662" y="336"/>
                </a:lnTo>
                <a:lnTo>
                  <a:pt x="776" y="294"/>
                </a:lnTo>
                <a:lnTo>
                  <a:pt x="898" y="256"/>
                </a:lnTo>
                <a:lnTo>
                  <a:pt x="1028" y="222"/>
                </a:lnTo>
                <a:lnTo>
                  <a:pt x="1164" y="192"/>
                </a:lnTo>
                <a:lnTo>
                  <a:pt x="1306" y="166"/>
                </a:lnTo>
                <a:lnTo>
                  <a:pt x="1454" y="148"/>
                </a:lnTo>
                <a:lnTo>
                  <a:pt x="1606" y="132"/>
                </a:lnTo>
                <a:lnTo>
                  <a:pt x="1762" y="124"/>
                </a:lnTo>
                <a:lnTo>
                  <a:pt x="1922" y="120"/>
                </a:lnTo>
                <a:lnTo>
                  <a:pt x="2084" y="124"/>
                </a:lnTo>
                <a:lnTo>
                  <a:pt x="2240" y="132"/>
                </a:lnTo>
                <a:lnTo>
                  <a:pt x="2392" y="148"/>
                </a:lnTo>
                <a:lnTo>
                  <a:pt x="2540" y="166"/>
                </a:lnTo>
                <a:lnTo>
                  <a:pt x="2682" y="192"/>
                </a:lnTo>
                <a:lnTo>
                  <a:pt x="2818" y="222"/>
                </a:lnTo>
                <a:lnTo>
                  <a:pt x="2948" y="256"/>
                </a:lnTo>
                <a:lnTo>
                  <a:pt x="3070" y="294"/>
                </a:lnTo>
                <a:lnTo>
                  <a:pt x="3184" y="336"/>
                </a:lnTo>
                <a:lnTo>
                  <a:pt x="3292" y="382"/>
                </a:lnTo>
                <a:lnTo>
                  <a:pt x="3388" y="434"/>
                </a:lnTo>
                <a:lnTo>
                  <a:pt x="3476" y="486"/>
                </a:lnTo>
                <a:lnTo>
                  <a:pt x="3554" y="544"/>
                </a:lnTo>
                <a:lnTo>
                  <a:pt x="3622" y="602"/>
                </a:lnTo>
                <a:lnTo>
                  <a:pt x="3680" y="664"/>
                </a:lnTo>
                <a:lnTo>
                  <a:pt x="3724" y="730"/>
                </a:lnTo>
                <a:lnTo>
                  <a:pt x="3758" y="796"/>
                </a:lnTo>
                <a:lnTo>
                  <a:pt x="3778" y="864"/>
                </a:lnTo>
                <a:lnTo>
                  <a:pt x="3784" y="934"/>
                </a:lnTo>
                <a:lnTo>
                  <a:pt x="3778" y="1004"/>
                </a:lnTo>
                <a:lnTo>
                  <a:pt x="3758" y="1074"/>
                </a:lnTo>
                <a:lnTo>
                  <a:pt x="3724" y="1140"/>
                </a:lnTo>
                <a:lnTo>
                  <a:pt x="3680" y="1204"/>
                </a:lnTo>
                <a:lnTo>
                  <a:pt x="3622" y="1266"/>
                </a:lnTo>
                <a:lnTo>
                  <a:pt x="3554" y="1326"/>
                </a:lnTo>
                <a:lnTo>
                  <a:pt x="3476" y="1382"/>
                </a:lnTo>
                <a:lnTo>
                  <a:pt x="3388" y="1436"/>
                </a:lnTo>
                <a:lnTo>
                  <a:pt x="3292" y="1486"/>
                </a:lnTo>
                <a:lnTo>
                  <a:pt x="3184" y="1532"/>
                </a:lnTo>
                <a:lnTo>
                  <a:pt x="3070" y="1576"/>
                </a:lnTo>
                <a:lnTo>
                  <a:pt x="2948" y="1614"/>
                </a:lnTo>
                <a:lnTo>
                  <a:pt x="2818" y="1648"/>
                </a:lnTo>
                <a:lnTo>
                  <a:pt x="2682" y="1678"/>
                </a:lnTo>
                <a:lnTo>
                  <a:pt x="2540" y="1702"/>
                </a:lnTo>
                <a:lnTo>
                  <a:pt x="2392" y="1722"/>
                </a:lnTo>
                <a:lnTo>
                  <a:pt x="2240" y="1736"/>
                </a:lnTo>
                <a:lnTo>
                  <a:pt x="2084" y="1746"/>
                </a:lnTo>
                <a:lnTo>
                  <a:pt x="1922" y="1748"/>
                </a:lnTo>
                <a:close/>
              </a:path>
            </a:pathLst>
          </a:custGeom>
          <a:gradFill rotWithShape="1">
            <a:gsLst>
              <a:gs pos="0">
                <a:srgbClr val="ECECEC">
                  <a:alpha val="35999"/>
                </a:srgbClr>
              </a:gs>
              <a:gs pos="100000">
                <a:schemeClr val="bg2"/>
              </a:gs>
            </a:gsLst>
            <a:lin ang="0" scaled="1"/>
          </a:gradFill>
          <a:ln w="9525">
            <a:noFill/>
            <a:round/>
            <a:headEnd/>
            <a:tailEnd/>
          </a:ln>
        </p:spPr>
        <p:txBody>
          <a:bodyPr/>
          <a:lstStyle/>
          <a:p>
            <a:endParaRPr lang="zh-CN" altLang="en-US"/>
          </a:p>
        </p:txBody>
      </p:sp>
      <p:sp>
        <p:nvSpPr>
          <p:cNvPr id="78" name="椭圆 77"/>
          <p:cNvSpPr/>
          <p:nvPr/>
        </p:nvSpPr>
        <p:spPr bwMode="auto">
          <a:xfrm>
            <a:off x="8143875" y="5857875"/>
            <a:ext cx="642938" cy="571500"/>
          </a:xfrm>
          <a:prstGeom prst="ellipse">
            <a:avLst/>
          </a:prstGeom>
          <a:solidFill>
            <a:schemeClr val="bg1"/>
          </a:solidFill>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lIns="91436" tIns="45718" rIns="91436" bIns="45718" anchor="ctr"/>
          <a:lstStyle/>
          <a:p>
            <a:pPr algn="ctr" defTabSz="914099">
              <a:defRPr/>
            </a:pPr>
            <a:endParaRPr lang="zh-CN" altLang="en-US" sz="2000" dirty="0">
              <a:gradFill>
                <a:gsLst>
                  <a:gs pos="0">
                    <a:srgbClr val="FFFFFF"/>
                  </a:gs>
                  <a:gs pos="100000">
                    <a:srgbClr val="FFFFFF"/>
                  </a:gs>
                </a:gsLst>
                <a:lin ang="5400000" scaled="0"/>
              </a:gradFill>
            </a:endParaRPr>
          </a:p>
        </p:txBody>
      </p:sp>
      <p:cxnSp>
        <p:nvCxnSpPr>
          <p:cNvPr id="71" name="直接连接符 70"/>
          <p:cNvCxnSpPr/>
          <p:nvPr/>
        </p:nvCxnSpPr>
        <p:spPr>
          <a:xfrm rot="16200000" flipH="1">
            <a:off x="2571750" y="2000250"/>
            <a:ext cx="3214688" cy="2928938"/>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title"/>
          </p:nvPr>
        </p:nvSpPr>
        <p:spPr>
          <a:xfrm>
            <a:off x="285720" y="214290"/>
            <a:ext cx="8688387" cy="997196"/>
          </a:xfrm>
        </p:spPr>
        <p:txBody>
          <a:bodyPr/>
          <a:lstStyle/>
          <a:p>
            <a:pPr defTabSz="914363" fontAlgn="auto">
              <a:spcAft>
                <a:spcPts val="0"/>
              </a:spcAft>
              <a:defRPr/>
            </a:pPr>
            <a:r>
              <a:rPr altLang="zh-CN" sz="3600" b="1">
                <a:latin typeface="Arial" pitchFamily="34" charset="0"/>
                <a:cs typeface="Arial" pitchFamily="34" charset="0"/>
              </a:rPr>
              <a:t>Business Awareness: Market Mechanism</a:t>
            </a:r>
            <a:endParaRPr lang="zh-CN" altLang="en-US" sz="3600" b="1">
              <a:latin typeface="Arial" pitchFamily="34" charset="0"/>
              <a:cs typeface="Arial" pitchFamily="34" charset="0"/>
            </a:endParaRPr>
          </a:p>
        </p:txBody>
      </p:sp>
      <p:sp>
        <p:nvSpPr>
          <p:cNvPr id="3" name="内容占位符 2"/>
          <p:cNvSpPr>
            <a:spLocks noGrp="1"/>
          </p:cNvSpPr>
          <p:nvPr>
            <p:ph idx="1"/>
          </p:nvPr>
        </p:nvSpPr>
        <p:spPr>
          <a:xfrm>
            <a:off x="785813" y="1285860"/>
            <a:ext cx="7929591" cy="4571998"/>
          </a:xfrm>
          <a:prstGeom prst="arc">
            <a:avLst/>
          </a:prstGeom>
        </p:spPr>
        <p:txBody>
          <a:bodyPr/>
          <a:lstStyle/>
          <a:p>
            <a:pPr defTabSz="914363" fontAlgn="auto">
              <a:spcAft>
                <a:spcPts val="0"/>
              </a:spcAft>
              <a:buFont typeface="Wingdings 2"/>
              <a:buChar char=""/>
              <a:defRPr/>
            </a:pPr>
            <a:endParaRPr lang="en-US" altLang="zh-CN" dirty="0" smtClean="0"/>
          </a:p>
          <a:p>
            <a:pPr defTabSz="914363" fontAlgn="auto">
              <a:spcAft>
                <a:spcPts val="0"/>
              </a:spcAft>
              <a:buFont typeface="Wingdings 2"/>
              <a:buChar char=""/>
              <a:defRPr/>
            </a:pPr>
            <a:endParaRPr lang="en-US" altLang="zh-CN" dirty="0" smtClean="0"/>
          </a:p>
          <a:p>
            <a:pPr defTabSz="914363" fontAlgn="auto">
              <a:spcAft>
                <a:spcPts val="0"/>
              </a:spcAft>
              <a:buFont typeface="Wingdings 2"/>
              <a:buChar char=""/>
              <a:defRPr/>
            </a:pPr>
            <a:endParaRPr lang="en-US" altLang="zh-CN" dirty="0" smtClean="0"/>
          </a:p>
          <a:p>
            <a:pPr defTabSz="914363" fontAlgn="auto">
              <a:spcAft>
                <a:spcPts val="0"/>
              </a:spcAft>
              <a:buFont typeface="Wingdings 2"/>
              <a:buChar char=""/>
              <a:defRPr/>
            </a:pPr>
            <a:endParaRPr lang="en-US" altLang="zh-CN" dirty="0" smtClean="0"/>
          </a:p>
          <a:p>
            <a:pPr defTabSz="914363" fontAlgn="auto">
              <a:spcAft>
                <a:spcPts val="0"/>
              </a:spcAft>
              <a:buFont typeface="Wingdings 2"/>
              <a:buChar char=""/>
              <a:defRPr/>
            </a:pPr>
            <a:endParaRPr lang="en-US" altLang="zh-CN" dirty="0" smtClean="0">
              <a:solidFill>
                <a:srgbClr val="4792D7"/>
              </a:solidFill>
            </a:endParaRPr>
          </a:p>
          <a:p>
            <a:pPr defTabSz="914363" fontAlgn="auto">
              <a:spcAft>
                <a:spcPts val="0"/>
              </a:spcAft>
              <a:buFont typeface="Wingdings 2"/>
              <a:buChar char=""/>
              <a:defRPr/>
            </a:pPr>
            <a:endParaRPr lang="en-US" altLang="zh-CN" dirty="0" smtClean="0">
              <a:solidFill>
                <a:srgbClr val="4792D7"/>
              </a:solidFill>
            </a:endParaRPr>
          </a:p>
          <a:p>
            <a:pPr defTabSz="914363" fontAlgn="auto">
              <a:spcAft>
                <a:spcPts val="0"/>
              </a:spcAft>
              <a:buFont typeface="Wingdings 2"/>
              <a:buChar char=""/>
              <a:defRPr/>
            </a:pPr>
            <a:endParaRPr lang="en-US" altLang="zh-CN" dirty="0" smtClean="0">
              <a:solidFill>
                <a:srgbClr val="4792D7"/>
              </a:solidFill>
            </a:endParaRPr>
          </a:p>
          <a:p>
            <a:pPr defTabSz="914363" fontAlgn="auto">
              <a:spcAft>
                <a:spcPts val="0"/>
              </a:spcAft>
              <a:buFont typeface="Wingdings 2"/>
              <a:buChar char=""/>
              <a:defRPr/>
            </a:pPr>
            <a:endParaRPr lang="en-US" altLang="zh-CN" dirty="0" smtClean="0">
              <a:solidFill>
                <a:srgbClr val="4792D7"/>
              </a:solidFill>
            </a:endParaRPr>
          </a:p>
          <a:p>
            <a:pPr defTabSz="914363" fontAlgn="auto">
              <a:spcAft>
                <a:spcPts val="0"/>
              </a:spcAft>
              <a:buFont typeface="Wingdings 2"/>
              <a:buChar char=""/>
              <a:defRPr/>
            </a:pPr>
            <a:endParaRPr lang="en-US" altLang="zh-CN" dirty="0" smtClean="0">
              <a:solidFill>
                <a:srgbClr val="4792D7"/>
              </a:solidFill>
            </a:endParaRPr>
          </a:p>
          <a:p>
            <a:pPr defTabSz="914363" fontAlgn="auto">
              <a:spcAft>
                <a:spcPts val="0"/>
              </a:spcAft>
              <a:buFont typeface="Wingdings 2"/>
              <a:buChar char=""/>
              <a:defRPr/>
            </a:pPr>
            <a:endParaRPr dirty="0" smtClean="0">
              <a:solidFill>
                <a:srgbClr val="4792D7"/>
              </a:solidFill>
            </a:endParaRPr>
          </a:p>
          <a:p>
            <a:pPr defTabSz="914363" fontAlgn="auto">
              <a:spcAft>
                <a:spcPts val="0"/>
              </a:spcAft>
              <a:buFont typeface="Wingdings 2"/>
              <a:buChar char=""/>
              <a:defRPr/>
            </a:pPr>
            <a:endParaRPr dirty="0"/>
          </a:p>
        </p:txBody>
      </p:sp>
      <p:cxnSp>
        <p:nvCxnSpPr>
          <p:cNvPr id="5" name="直接箭头连接符 4"/>
          <p:cNvCxnSpPr/>
          <p:nvPr/>
        </p:nvCxnSpPr>
        <p:spPr>
          <a:xfrm rot="5400000" flipH="1" flipV="1">
            <a:off x="786606" y="3213894"/>
            <a:ext cx="3571875" cy="1588"/>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13" name="直接箭头连接符 12"/>
          <p:cNvCxnSpPr/>
          <p:nvPr/>
        </p:nvCxnSpPr>
        <p:spPr>
          <a:xfrm>
            <a:off x="2571750" y="5000625"/>
            <a:ext cx="4572000" cy="71438"/>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100360" name="TextBox 14"/>
          <p:cNvSpPr txBox="1">
            <a:spLocks noChangeArrowheads="1"/>
          </p:cNvSpPr>
          <p:nvPr/>
        </p:nvSpPr>
        <p:spPr bwMode="auto">
          <a:xfrm>
            <a:off x="2143125" y="1143000"/>
            <a:ext cx="1071563" cy="342900"/>
          </a:xfrm>
          <a:prstGeom prst="rect">
            <a:avLst/>
          </a:prstGeom>
          <a:noFill/>
          <a:ln w="9525">
            <a:noFill/>
            <a:miter lim="800000"/>
            <a:headEnd/>
            <a:tailEnd/>
          </a:ln>
        </p:spPr>
        <p:txBody>
          <a:bodyPr>
            <a:spAutoFit/>
          </a:bodyPr>
          <a:lstStyle/>
          <a:p>
            <a:pPr>
              <a:lnSpc>
                <a:spcPct val="130000"/>
              </a:lnSpc>
            </a:pPr>
            <a:r>
              <a:rPr lang="en-US" altLang="zh-CN" sz="1400">
                <a:ea typeface="微软雅黑" pitchFamily="34" charset="-122"/>
              </a:rPr>
              <a:t>price</a:t>
            </a:r>
            <a:endParaRPr lang="zh-CN" altLang="en-US" sz="1400">
              <a:ea typeface="微软雅黑" pitchFamily="34" charset="-122"/>
            </a:endParaRPr>
          </a:p>
        </p:txBody>
      </p:sp>
      <p:sp>
        <p:nvSpPr>
          <p:cNvPr id="100361" name="TextBox 16"/>
          <p:cNvSpPr txBox="1">
            <a:spLocks noChangeArrowheads="1"/>
          </p:cNvSpPr>
          <p:nvPr/>
        </p:nvSpPr>
        <p:spPr bwMode="auto">
          <a:xfrm>
            <a:off x="7358063" y="4929188"/>
            <a:ext cx="1071562" cy="373062"/>
          </a:xfrm>
          <a:prstGeom prst="rect">
            <a:avLst/>
          </a:prstGeom>
          <a:noFill/>
          <a:ln w="9525">
            <a:noFill/>
            <a:miter lim="800000"/>
            <a:headEnd/>
            <a:tailEnd/>
          </a:ln>
        </p:spPr>
        <p:txBody>
          <a:bodyPr>
            <a:spAutoFit/>
          </a:bodyPr>
          <a:lstStyle/>
          <a:p>
            <a:pPr>
              <a:lnSpc>
                <a:spcPct val="130000"/>
              </a:lnSpc>
            </a:pPr>
            <a:r>
              <a:rPr lang="en-US" altLang="zh-CN" sz="1400">
                <a:ea typeface="微软雅黑" pitchFamily="34" charset="-122"/>
              </a:rPr>
              <a:t>output</a:t>
            </a:r>
            <a:endParaRPr lang="zh-CN" altLang="en-US" sz="1400">
              <a:ea typeface="微软雅黑" pitchFamily="34" charset="-122"/>
            </a:endParaRPr>
          </a:p>
        </p:txBody>
      </p:sp>
      <p:cxnSp>
        <p:nvCxnSpPr>
          <p:cNvPr id="25" name="直接连接符 24"/>
          <p:cNvCxnSpPr/>
          <p:nvPr/>
        </p:nvCxnSpPr>
        <p:spPr>
          <a:xfrm rot="5400000">
            <a:off x="4429125" y="4572000"/>
            <a:ext cx="857250" cy="0"/>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sp>
        <p:nvSpPr>
          <p:cNvPr id="34" name="弧形 33"/>
          <p:cNvSpPr/>
          <p:nvPr/>
        </p:nvSpPr>
        <p:spPr>
          <a:xfrm rot="11286518">
            <a:off x="3443288" y="-358775"/>
            <a:ext cx="7440612" cy="5172075"/>
          </a:xfrm>
          <a:prstGeom prst="arc">
            <a:avLst>
              <a:gd name="adj1" fmla="val 15663281"/>
              <a:gd name="adj2" fmla="val 21449089"/>
            </a:avLst>
          </a:prstGeom>
          <a:ln w="25400">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a:p>
        </p:txBody>
      </p:sp>
      <p:sp>
        <p:nvSpPr>
          <p:cNvPr id="100364" name="TextBox 16"/>
          <p:cNvSpPr txBox="1">
            <a:spLocks noChangeArrowheads="1"/>
          </p:cNvSpPr>
          <p:nvPr/>
        </p:nvSpPr>
        <p:spPr bwMode="auto">
          <a:xfrm>
            <a:off x="5500688" y="1285875"/>
            <a:ext cx="1071562" cy="342900"/>
          </a:xfrm>
          <a:prstGeom prst="rect">
            <a:avLst/>
          </a:prstGeom>
          <a:noFill/>
          <a:ln w="9525">
            <a:noFill/>
            <a:miter lim="800000"/>
            <a:headEnd/>
            <a:tailEnd/>
          </a:ln>
        </p:spPr>
        <p:txBody>
          <a:bodyPr>
            <a:spAutoFit/>
          </a:bodyPr>
          <a:lstStyle/>
          <a:p>
            <a:pPr>
              <a:lnSpc>
                <a:spcPct val="130000"/>
              </a:lnSpc>
            </a:pPr>
            <a:r>
              <a:rPr lang="en-US" altLang="zh-CN" sz="1400">
                <a:ea typeface="微软雅黑" pitchFamily="34" charset="-122"/>
              </a:rPr>
              <a:t>               </a:t>
            </a:r>
            <a:endParaRPr lang="zh-CN" altLang="en-US" sz="1400">
              <a:solidFill>
                <a:srgbClr val="0070C0"/>
              </a:solidFill>
              <a:ea typeface="微软雅黑" pitchFamily="34" charset="-122"/>
            </a:endParaRPr>
          </a:p>
        </p:txBody>
      </p:sp>
      <p:sp>
        <p:nvSpPr>
          <p:cNvPr id="44" name="弧形 43"/>
          <p:cNvSpPr/>
          <p:nvPr/>
        </p:nvSpPr>
        <p:spPr>
          <a:xfrm rot="7716498">
            <a:off x="973137" y="188913"/>
            <a:ext cx="6032501" cy="3930650"/>
          </a:xfrm>
          <a:prstGeom prst="arc">
            <a:avLst>
              <a:gd name="adj1" fmla="val 13234901"/>
              <a:gd name="adj2" fmla="val 20515192"/>
            </a:avLst>
          </a:prstGeom>
          <a:ln w="25400">
            <a:solidFill>
              <a:srgbClr val="0070C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a:p>
        </p:txBody>
      </p:sp>
      <p:sp>
        <p:nvSpPr>
          <p:cNvPr id="48" name="流程图: 联系 47"/>
          <p:cNvSpPr/>
          <p:nvPr/>
        </p:nvSpPr>
        <p:spPr>
          <a:xfrm>
            <a:off x="4714875" y="4000500"/>
            <a:ext cx="214313" cy="142875"/>
          </a:xfrm>
          <a:prstGeom prst="flowChartConnector">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cxnSp>
        <p:nvCxnSpPr>
          <p:cNvPr id="56" name="直接连接符 55"/>
          <p:cNvCxnSpPr/>
          <p:nvPr/>
        </p:nvCxnSpPr>
        <p:spPr>
          <a:xfrm>
            <a:off x="2643188" y="4071938"/>
            <a:ext cx="2174875" cy="0"/>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sp>
        <p:nvSpPr>
          <p:cNvPr id="100368" name="TextBox 38"/>
          <p:cNvSpPr txBox="1">
            <a:spLocks noChangeArrowheads="1"/>
          </p:cNvSpPr>
          <p:nvPr/>
        </p:nvSpPr>
        <p:spPr bwMode="auto">
          <a:xfrm>
            <a:off x="6143625" y="2571750"/>
            <a:ext cx="2714625" cy="342900"/>
          </a:xfrm>
          <a:prstGeom prst="rect">
            <a:avLst/>
          </a:prstGeom>
          <a:noFill/>
          <a:ln w="9525">
            <a:noFill/>
            <a:miter lim="800000"/>
            <a:headEnd/>
            <a:tailEnd/>
          </a:ln>
        </p:spPr>
        <p:txBody>
          <a:bodyPr>
            <a:spAutoFit/>
          </a:bodyPr>
          <a:lstStyle/>
          <a:p>
            <a:pPr>
              <a:lnSpc>
                <a:spcPct val="130000"/>
              </a:lnSpc>
            </a:pPr>
            <a:r>
              <a:rPr lang="en-US" altLang="zh-CN" sz="1400">
                <a:ea typeface="微软雅黑" pitchFamily="34" charset="-122"/>
              </a:rPr>
              <a:t>       </a:t>
            </a:r>
            <a:endParaRPr lang="zh-CN" altLang="en-US" sz="2000">
              <a:solidFill>
                <a:schemeClr val="bg2"/>
              </a:solidFill>
              <a:ea typeface="微软雅黑" pitchFamily="34" charset="-122"/>
            </a:endParaRPr>
          </a:p>
        </p:txBody>
      </p:sp>
      <p:sp>
        <p:nvSpPr>
          <p:cNvPr id="33" name="TextBox 44"/>
          <p:cNvSpPr txBox="1">
            <a:spLocks noChangeArrowheads="1"/>
          </p:cNvSpPr>
          <p:nvPr/>
        </p:nvSpPr>
        <p:spPr bwMode="auto">
          <a:xfrm>
            <a:off x="5786438" y="1143000"/>
            <a:ext cx="1143000" cy="400050"/>
          </a:xfrm>
          <a:prstGeom prst="rect">
            <a:avLst/>
          </a:prstGeom>
          <a:gradFill rotWithShape="0">
            <a:gsLst>
              <a:gs pos="0">
                <a:srgbClr val="FFEFD1"/>
              </a:gs>
              <a:gs pos="64999">
                <a:srgbClr val="F0EBD5"/>
              </a:gs>
              <a:gs pos="100000">
                <a:srgbClr val="D1C39F"/>
              </a:gs>
            </a:gsLst>
            <a:lin ang="5400000"/>
          </a:gradFill>
          <a:ln w="9525">
            <a:noFill/>
            <a:miter lim="800000"/>
            <a:headEnd/>
            <a:tailEnd/>
          </a:ln>
        </p:spPr>
        <p:txBody>
          <a:bodyPr>
            <a:spAutoFit/>
          </a:bodyPr>
          <a:lstStyle/>
          <a:p>
            <a:r>
              <a:rPr lang="en-US" altLang="zh-CN" sz="2000" b="1"/>
              <a:t>Supply</a:t>
            </a:r>
          </a:p>
        </p:txBody>
      </p:sp>
      <p:sp>
        <p:nvSpPr>
          <p:cNvPr id="100370" name="矩形 50"/>
          <p:cNvSpPr>
            <a:spLocks noChangeArrowheads="1"/>
          </p:cNvSpPr>
          <p:nvPr/>
        </p:nvSpPr>
        <p:spPr bwMode="auto">
          <a:xfrm>
            <a:off x="2928938" y="1143000"/>
            <a:ext cx="1428750" cy="427038"/>
          </a:xfrm>
          <a:prstGeom prst="rect">
            <a:avLst/>
          </a:prstGeom>
          <a:gradFill rotWithShape="0">
            <a:gsLst>
              <a:gs pos="0">
                <a:srgbClr val="FFEFD1"/>
              </a:gs>
              <a:gs pos="64999">
                <a:srgbClr val="F0EBD5"/>
              </a:gs>
              <a:gs pos="100000">
                <a:srgbClr val="D1C39F"/>
              </a:gs>
            </a:gsLst>
            <a:lin ang="5400000"/>
          </a:gradFill>
          <a:ln w="9525">
            <a:noFill/>
            <a:miter lim="800000"/>
            <a:headEnd/>
            <a:tailEnd/>
          </a:ln>
        </p:spPr>
        <p:txBody>
          <a:bodyPr>
            <a:spAutoFit/>
          </a:bodyPr>
          <a:lstStyle/>
          <a:p>
            <a:pPr>
              <a:lnSpc>
                <a:spcPct val="120000"/>
              </a:lnSpc>
              <a:buFont typeface="Wingdings 2" pitchFamily="18" charset="2"/>
              <a:buNone/>
            </a:pPr>
            <a:r>
              <a:rPr lang="en-US" altLang="zh-CN" sz="2000" b="1"/>
              <a:t>Demand</a:t>
            </a:r>
          </a:p>
        </p:txBody>
      </p:sp>
      <p:sp>
        <p:nvSpPr>
          <p:cNvPr id="35" name="矩形 50"/>
          <p:cNvSpPr>
            <a:spLocks noChangeArrowheads="1"/>
          </p:cNvSpPr>
          <p:nvPr/>
        </p:nvSpPr>
        <p:spPr bwMode="auto">
          <a:xfrm>
            <a:off x="357188" y="2214563"/>
            <a:ext cx="1428750" cy="427037"/>
          </a:xfrm>
          <a:prstGeom prst="rect">
            <a:avLst/>
          </a:prstGeom>
          <a:gradFill rotWithShape="0">
            <a:gsLst>
              <a:gs pos="0">
                <a:srgbClr val="FFEFD1"/>
              </a:gs>
              <a:gs pos="64999">
                <a:srgbClr val="F0EBD5"/>
              </a:gs>
              <a:gs pos="100000">
                <a:srgbClr val="D1C39F"/>
              </a:gs>
            </a:gsLst>
            <a:lin ang="5400000"/>
          </a:gradFill>
          <a:ln w="9525">
            <a:noFill/>
            <a:miter lim="800000"/>
            <a:headEnd/>
            <a:tailEnd/>
          </a:ln>
        </p:spPr>
        <p:txBody>
          <a:bodyPr>
            <a:spAutoFit/>
          </a:bodyPr>
          <a:lstStyle/>
          <a:p>
            <a:pPr>
              <a:lnSpc>
                <a:spcPct val="120000"/>
              </a:lnSpc>
              <a:buFont typeface="Wingdings 2" pitchFamily="18" charset="2"/>
              <a:buNone/>
            </a:pPr>
            <a:r>
              <a:rPr lang="en-US" altLang="zh-CN" sz="2000" b="1"/>
              <a:t>  buyer</a:t>
            </a:r>
          </a:p>
        </p:txBody>
      </p:sp>
      <p:cxnSp>
        <p:nvCxnSpPr>
          <p:cNvPr id="51" name="直接箭头连接符 50"/>
          <p:cNvCxnSpPr/>
          <p:nvPr/>
        </p:nvCxnSpPr>
        <p:spPr>
          <a:xfrm rot="10800000">
            <a:off x="1428728" y="2571744"/>
            <a:ext cx="642938" cy="28575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61" name="TextBox 60"/>
          <p:cNvSpPr txBox="1"/>
          <p:nvPr/>
        </p:nvSpPr>
        <p:spPr>
          <a:xfrm>
            <a:off x="6858000" y="6357938"/>
            <a:ext cx="1928813" cy="307975"/>
          </a:xfrm>
          <a:prstGeom prst="rect">
            <a:avLst/>
          </a:prstGeom>
          <a:solidFill>
            <a:schemeClr val="bg1"/>
          </a:solidFill>
        </p:spPr>
        <p:txBody>
          <a:bodyPr lIns="0" tIns="0" rIns="0" bIns="0">
            <a:spAutoFit/>
          </a:bodyPr>
          <a:lstStyle/>
          <a:p>
            <a:pPr>
              <a:defRPr/>
            </a:pPr>
            <a:endParaRPr lang="zh-CN" altLang="en-US" sz="2000" dirty="0" err="1">
              <a:gradFill>
                <a:gsLst>
                  <a:gs pos="0">
                    <a:schemeClr val="tx2"/>
                  </a:gs>
                  <a:gs pos="86000">
                    <a:schemeClr val="tx2"/>
                  </a:gs>
                </a:gsLst>
                <a:lin ang="5400000" scaled="0"/>
              </a:gradFill>
            </a:endParaRPr>
          </a:p>
        </p:txBody>
      </p:sp>
      <p:sp>
        <p:nvSpPr>
          <p:cNvPr id="63" name="流程图: 联系 62"/>
          <p:cNvSpPr/>
          <p:nvPr/>
        </p:nvSpPr>
        <p:spPr>
          <a:xfrm>
            <a:off x="2428875" y="4000500"/>
            <a:ext cx="214313" cy="142875"/>
          </a:xfrm>
          <a:prstGeom prst="flowChartConnector">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64" name="流程图: 联系 63"/>
          <p:cNvSpPr/>
          <p:nvPr/>
        </p:nvSpPr>
        <p:spPr>
          <a:xfrm>
            <a:off x="2428860" y="2786058"/>
            <a:ext cx="214313" cy="142875"/>
          </a:xfrm>
          <a:prstGeom prst="flowChartConnector">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cxnSp>
        <p:nvCxnSpPr>
          <p:cNvPr id="66" name="直接连接符 65"/>
          <p:cNvCxnSpPr/>
          <p:nvPr/>
        </p:nvCxnSpPr>
        <p:spPr>
          <a:xfrm>
            <a:off x="2714625" y="3000375"/>
            <a:ext cx="1071563" cy="1588"/>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pic>
        <p:nvPicPr>
          <p:cNvPr id="43" name="Picture 18" descr="ANd9GcTzD3_OCbeWILtY-AjldCp3JFT7ZG5jNVJeMHsYBcXYfDiYpzyYYw"/>
          <p:cNvPicPr>
            <a:picLocks noChangeAspect="1" noChangeArrowheads="1"/>
          </p:cNvPicPr>
          <p:nvPr/>
        </p:nvPicPr>
        <p:blipFill>
          <a:blip r:embed="rId2">
            <a:clrChange>
              <a:clrFrom>
                <a:srgbClr val="FFFFFF"/>
              </a:clrFrom>
              <a:clrTo>
                <a:srgbClr val="FFFFFF">
                  <a:alpha val="0"/>
                </a:srgbClr>
              </a:clrTo>
            </a:clrChange>
          </a:blip>
          <a:srcRect l="49382"/>
          <a:stretch>
            <a:fillRect/>
          </a:stretch>
        </p:blipFill>
        <p:spPr bwMode="auto">
          <a:xfrm>
            <a:off x="642938" y="1285875"/>
            <a:ext cx="914400" cy="896938"/>
          </a:xfrm>
          <a:prstGeom prst="rect">
            <a:avLst/>
          </a:prstGeom>
          <a:noFill/>
          <a:ln w="9525">
            <a:noFill/>
            <a:miter lim="800000"/>
            <a:headEnd/>
            <a:tailEnd/>
          </a:ln>
        </p:spPr>
      </p:pic>
      <p:cxnSp>
        <p:nvCxnSpPr>
          <p:cNvPr id="52" name="直接箭头连接符 51"/>
          <p:cNvCxnSpPr/>
          <p:nvPr/>
        </p:nvCxnSpPr>
        <p:spPr>
          <a:xfrm rot="5400000">
            <a:off x="1093053" y="3550361"/>
            <a:ext cx="1242854" cy="428628"/>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55" name="矩形 50"/>
          <p:cNvSpPr>
            <a:spLocks noChangeArrowheads="1"/>
          </p:cNvSpPr>
          <p:nvPr/>
        </p:nvSpPr>
        <p:spPr bwMode="auto">
          <a:xfrm>
            <a:off x="357188" y="5072063"/>
            <a:ext cx="1428750" cy="427037"/>
          </a:xfrm>
          <a:prstGeom prst="rect">
            <a:avLst/>
          </a:prstGeom>
          <a:gradFill rotWithShape="0">
            <a:gsLst>
              <a:gs pos="0">
                <a:srgbClr val="FFEFD1"/>
              </a:gs>
              <a:gs pos="64999">
                <a:srgbClr val="F0EBD5"/>
              </a:gs>
              <a:gs pos="100000">
                <a:srgbClr val="D1C39F"/>
              </a:gs>
            </a:gsLst>
            <a:lin ang="5400000"/>
          </a:gradFill>
          <a:ln w="9525">
            <a:noFill/>
            <a:miter lim="800000"/>
            <a:headEnd/>
            <a:tailEnd/>
          </a:ln>
        </p:spPr>
        <p:txBody>
          <a:bodyPr>
            <a:spAutoFit/>
          </a:bodyPr>
          <a:lstStyle/>
          <a:p>
            <a:pPr>
              <a:lnSpc>
                <a:spcPct val="120000"/>
              </a:lnSpc>
              <a:buFont typeface="Wingdings 2" pitchFamily="18" charset="2"/>
              <a:buNone/>
            </a:pPr>
            <a:r>
              <a:rPr lang="en-US" altLang="zh-CN" sz="2000" b="1"/>
              <a:t>  supplier</a:t>
            </a:r>
          </a:p>
        </p:txBody>
      </p:sp>
      <p:grpSp>
        <p:nvGrpSpPr>
          <p:cNvPr id="58" name="Group 34"/>
          <p:cNvGrpSpPr>
            <a:grpSpLocks/>
          </p:cNvGrpSpPr>
          <p:nvPr/>
        </p:nvGrpSpPr>
        <p:grpSpPr bwMode="auto">
          <a:xfrm>
            <a:off x="1571625" y="5286375"/>
            <a:ext cx="4000500" cy="863600"/>
            <a:chOff x="840" y="1661"/>
            <a:chExt cx="2311" cy="544"/>
          </a:xfrm>
        </p:grpSpPr>
        <p:sp>
          <p:nvSpPr>
            <p:cNvPr id="100401" name="Oval 35"/>
            <p:cNvSpPr>
              <a:spLocks noChangeArrowheads="1"/>
            </p:cNvSpPr>
            <p:nvPr/>
          </p:nvSpPr>
          <p:spPr bwMode="auto">
            <a:xfrm>
              <a:off x="840" y="1661"/>
              <a:ext cx="2105" cy="544"/>
            </a:xfrm>
            <a:prstGeom prst="ellipse">
              <a:avLst/>
            </a:prstGeom>
            <a:noFill/>
            <a:ln w="25400">
              <a:solidFill>
                <a:schemeClr val="tx1"/>
              </a:solidFill>
              <a:round/>
              <a:headEnd/>
              <a:tailEnd/>
            </a:ln>
          </p:spPr>
          <p:txBody>
            <a:bodyPr wrap="none" anchor="ctr"/>
            <a:lstStyle/>
            <a:p>
              <a:endParaRPr lang="zh-CN" altLang="en-US" i="0"/>
            </a:p>
          </p:txBody>
        </p:sp>
        <p:sp>
          <p:nvSpPr>
            <p:cNvPr id="100402" name="Rectangle 36"/>
            <p:cNvSpPr>
              <a:spLocks noChangeArrowheads="1"/>
            </p:cNvSpPr>
            <p:nvPr/>
          </p:nvSpPr>
          <p:spPr bwMode="auto">
            <a:xfrm>
              <a:off x="840" y="1796"/>
              <a:ext cx="2311" cy="291"/>
            </a:xfrm>
            <a:prstGeom prst="rect">
              <a:avLst/>
            </a:prstGeom>
            <a:noFill/>
            <a:ln w="9525">
              <a:noFill/>
              <a:miter lim="800000"/>
              <a:headEnd/>
              <a:tailEnd/>
            </a:ln>
            <a:effectLst>
              <a:prstShdw prst="shdw12">
                <a:schemeClr val="bg2">
                  <a:alpha val="50000"/>
                </a:schemeClr>
              </a:prstShdw>
            </a:effectLst>
          </p:spPr>
          <p:txBody>
            <a:bodyPr>
              <a:spAutoFit/>
            </a:bodyPr>
            <a:lstStyle/>
            <a:p>
              <a:pPr eaLnBrk="0" hangingPunct="0">
                <a:spcBef>
                  <a:spcPct val="20000"/>
                </a:spcBef>
                <a:buClr>
                  <a:schemeClr val="tx2"/>
                </a:buClr>
              </a:pPr>
              <a:r>
                <a:rPr lang="en-US" altLang="zh-CN" b="1" i="0"/>
                <a:t>information asymmetry </a:t>
              </a:r>
            </a:p>
          </p:txBody>
        </p:sp>
      </p:grpSp>
      <p:grpSp>
        <p:nvGrpSpPr>
          <p:cNvPr id="67" name="Group 34"/>
          <p:cNvGrpSpPr>
            <a:grpSpLocks/>
          </p:cNvGrpSpPr>
          <p:nvPr/>
        </p:nvGrpSpPr>
        <p:grpSpPr bwMode="auto">
          <a:xfrm>
            <a:off x="3429000" y="5572125"/>
            <a:ext cx="3071813" cy="863600"/>
            <a:chOff x="1110" y="1661"/>
            <a:chExt cx="1935" cy="544"/>
          </a:xfrm>
        </p:grpSpPr>
        <p:sp>
          <p:nvSpPr>
            <p:cNvPr id="100399" name="Oval 35"/>
            <p:cNvSpPr>
              <a:spLocks noChangeArrowheads="1"/>
            </p:cNvSpPr>
            <p:nvPr/>
          </p:nvSpPr>
          <p:spPr bwMode="auto">
            <a:xfrm>
              <a:off x="1110" y="1661"/>
              <a:ext cx="1935" cy="544"/>
            </a:xfrm>
            <a:prstGeom prst="ellipse">
              <a:avLst/>
            </a:prstGeom>
            <a:noFill/>
            <a:ln w="9525">
              <a:solidFill>
                <a:schemeClr val="tx1"/>
              </a:solidFill>
              <a:round/>
              <a:headEnd/>
              <a:tailEnd/>
            </a:ln>
            <a:effectLst>
              <a:prstShdw prst="shdw12">
                <a:schemeClr val="bg2">
                  <a:alpha val="50000"/>
                </a:schemeClr>
              </a:prstShdw>
            </a:effectLst>
          </p:spPr>
          <p:txBody>
            <a:bodyPr wrap="none" anchor="ctr"/>
            <a:lstStyle/>
            <a:p>
              <a:endParaRPr lang="zh-CN" altLang="en-US" i="0"/>
            </a:p>
          </p:txBody>
        </p:sp>
        <p:sp>
          <p:nvSpPr>
            <p:cNvPr id="100400" name="Rectangle 36"/>
            <p:cNvSpPr>
              <a:spLocks noChangeArrowheads="1"/>
            </p:cNvSpPr>
            <p:nvPr/>
          </p:nvSpPr>
          <p:spPr bwMode="auto">
            <a:xfrm>
              <a:off x="1111" y="1797"/>
              <a:ext cx="1862" cy="291"/>
            </a:xfrm>
            <a:prstGeom prst="rect">
              <a:avLst/>
            </a:prstGeom>
            <a:noFill/>
            <a:ln w="9525">
              <a:noFill/>
              <a:miter lim="800000"/>
              <a:headEnd/>
              <a:tailEnd/>
            </a:ln>
            <a:effectLst>
              <a:prstShdw prst="shdw12">
                <a:schemeClr val="bg2">
                  <a:alpha val="50000"/>
                </a:schemeClr>
              </a:prstShdw>
            </a:effectLst>
          </p:spPr>
          <p:txBody>
            <a:bodyPr wrap="none">
              <a:spAutoFit/>
            </a:bodyPr>
            <a:lstStyle/>
            <a:p>
              <a:pPr eaLnBrk="0" hangingPunct="0">
                <a:spcBef>
                  <a:spcPct val="20000"/>
                </a:spcBef>
                <a:buClr>
                  <a:schemeClr val="tx2"/>
                </a:buClr>
              </a:pPr>
              <a:r>
                <a:rPr lang="en-US" altLang="zh-CN" i="0"/>
                <a:t>  perfect competition</a:t>
              </a:r>
            </a:p>
          </p:txBody>
        </p:sp>
      </p:grpSp>
      <p:sp>
        <p:nvSpPr>
          <p:cNvPr id="76" name="TextBox 16"/>
          <p:cNvSpPr txBox="1">
            <a:spLocks noChangeArrowheads="1"/>
          </p:cNvSpPr>
          <p:nvPr/>
        </p:nvSpPr>
        <p:spPr bwMode="auto">
          <a:xfrm rot="10800000" flipV="1">
            <a:off x="5286375" y="3714750"/>
            <a:ext cx="2643188" cy="492125"/>
          </a:xfrm>
          <a:prstGeom prst="rect">
            <a:avLst/>
          </a:prstGeom>
          <a:gradFill rotWithShape="0">
            <a:gsLst>
              <a:gs pos="0">
                <a:srgbClr val="FFEFD1"/>
              </a:gs>
              <a:gs pos="64999">
                <a:srgbClr val="F0EBD5"/>
              </a:gs>
              <a:gs pos="100000">
                <a:srgbClr val="D1C39F"/>
              </a:gs>
            </a:gsLst>
            <a:lin ang="5400000"/>
          </a:gradFill>
          <a:ln w="9525">
            <a:noFill/>
            <a:miter lim="800000"/>
            <a:headEnd/>
            <a:tailEnd/>
          </a:ln>
        </p:spPr>
        <p:txBody>
          <a:bodyPr>
            <a:spAutoFit/>
          </a:bodyPr>
          <a:lstStyle/>
          <a:p>
            <a:pPr>
              <a:lnSpc>
                <a:spcPct val="130000"/>
              </a:lnSpc>
            </a:pPr>
            <a:r>
              <a:rPr lang="en-US" altLang="zh-CN" sz="2000" b="1">
                <a:ea typeface="微软雅黑" pitchFamily="34" charset="-122"/>
              </a:rPr>
              <a:t>equilibrium  point</a:t>
            </a:r>
            <a:endParaRPr lang="zh-CN" altLang="en-US" sz="2000" b="1">
              <a:ea typeface="微软雅黑" pitchFamily="34" charset="-122"/>
            </a:endParaRPr>
          </a:p>
        </p:txBody>
      </p:sp>
      <p:cxnSp>
        <p:nvCxnSpPr>
          <p:cNvPr id="45" name="直接箭头连接符 44"/>
          <p:cNvCxnSpPr/>
          <p:nvPr/>
        </p:nvCxnSpPr>
        <p:spPr>
          <a:xfrm rot="5400000" flipH="1" flipV="1">
            <a:off x="2108200" y="3535363"/>
            <a:ext cx="928687" cy="1588"/>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00384" name="TextBox 16"/>
          <p:cNvSpPr txBox="1">
            <a:spLocks noChangeArrowheads="1"/>
          </p:cNvSpPr>
          <p:nvPr/>
        </p:nvSpPr>
        <p:spPr bwMode="auto">
          <a:xfrm rot="10800000" flipV="1">
            <a:off x="1857375" y="3929063"/>
            <a:ext cx="571500" cy="492125"/>
          </a:xfrm>
          <a:prstGeom prst="rect">
            <a:avLst/>
          </a:prstGeom>
          <a:gradFill rotWithShape="0">
            <a:gsLst>
              <a:gs pos="0">
                <a:srgbClr val="FFEFD1"/>
              </a:gs>
              <a:gs pos="64999">
                <a:srgbClr val="F0EBD5"/>
              </a:gs>
              <a:gs pos="100000">
                <a:srgbClr val="D1C39F"/>
              </a:gs>
            </a:gsLst>
            <a:lin ang="5400000"/>
          </a:gradFill>
          <a:ln w="9525">
            <a:noFill/>
            <a:miter lim="800000"/>
            <a:headEnd/>
            <a:tailEnd/>
          </a:ln>
        </p:spPr>
        <p:txBody>
          <a:bodyPr>
            <a:spAutoFit/>
          </a:bodyPr>
          <a:lstStyle/>
          <a:p>
            <a:pPr>
              <a:lnSpc>
                <a:spcPct val="130000"/>
              </a:lnSpc>
            </a:pPr>
            <a:r>
              <a:rPr lang="en-US" altLang="zh-CN" sz="2000" b="1">
                <a:ea typeface="微软雅黑" pitchFamily="34" charset="-122"/>
              </a:rPr>
              <a:t> Pe</a:t>
            </a:r>
            <a:endParaRPr lang="zh-CN" altLang="en-US" sz="2000" b="1">
              <a:ea typeface="微软雅黑" pitchFamily="34" charset="-122"/>
            </a:endParaRPr>
          </a:p>
        </p:txBody>
      </p:sp>
      <p:sp>
        <p:nvSpPr>
          <p:cNvPr id="88" name="TextBox 16"/>
          <p:cNvSpPr txBox="1">
            <a:spLocks noChangeArrowheads="1"/>
          </p:cNvSpPr>
          <p:nvPr/>
        </p:nvSpPr>
        <p:spPr bwMode="auto">
          <a:xfrm rot="10800000" flipV="1">
            <a:off x="1785918" y="2714620"/>
            <a:ext cx="642937" cy="492443"/>
          </a:xfrm>
          <a:prstGeom prst="rect">
            <a:avLst/>
          </a:prstGeom>
          <a:gradFill rotWithShape="0">
            <a:gsLst>
              <a:gs pos="0">
                <a:srgbClr val="FFEFD1"/>
              </a:gs>
              <a:gs pos="64999">
                <a:srgbClr val="F0EBD5"/>
              </a:gs>
              <a:gs pos="100000">
                <a:srgbClr val="D1C39F"/>
              </a:gs>
            </a:gsLst>
            <a:lin ang="5400000"/>
          </a:gradFill>
          <a:ln w="9525">
            <a:noFill/>
            <a:miter lim="800000"/>
            <a:headEnd/>
            <a:tailEnd/>
          </a:ln>
        </p:spPr>
        <p:txBody>
          <a:bodyPr wrap="square">
            <a:spAutoFit/>
          </a:bodyPr>
          <a:lstStyle/>
          <a:p>
            <a:pPr>
              <a:lnSpc>
                <a:spcPct val="130000"/>
              </a:lnSpc>
            </a:pPr>
            <a:r>
              <a:rPr lang="en-US" altLang="zh-CN" sz="2000" b="1" dirty="0">
                <a:ea typeface="微软雅黑" pitchFamily="34" charset="-122"/>
              </a:rPr>
              <a:t>Pm</a:t>
            </a:r>
            <a:endParaRPr lang="zh-CN" altLang="en-US" sz="2000" b="1" dirty="0">
              <a:ea typeface="微软雅黑" pitchFamily="34" charset="-122"/>
            </a:endParaRPr>
          </a:p>
        </p:txBody>
      </p:sp>
      <p:cxnSp>
        <p:nvCxnSpPr>
          <p:cNvPr id="89" name="直接连接符 88"/>
          <p:cNvCxnSpPr>
            <a:endCxn id="68" idx="0"/>
          </p:cNvCxnSpPr>
          <p:nvPr/>
        </p:nvCxnSpPr>
        <p:spPr>
          <a:xfrm rot="5400000">
            <a:off x="2839244" y="3982244"/>
            <a:ext cx="1857375" cy="36513"/>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sp>
        <p:nvSpPr>
          <p:cNvPr id="93" name="TextBox 16"/>
          <p:cNvSpPr txBox="1">
            <a:spLocks noChangeArrowheads="1"/>
          </p:cNvSpPr>
          <p:nvPr/>
        </p:nvSpPr>
        <p:spPr bwMode="auto">
          <a:xfrm rot="10800000" flipV="1">
            <a:off x="3357563" y="5072063"/>
            <a:ext cx="642937" cy="492125"/>
          </a:xfrm>
          <a:prstGeom prst="rect">
            <a:avLst/>
          </a:prstGeom>
          <a:gradFill rotWithShape="0">
            <a:gsLst>
              <a:gs pos="0">
                <a:srgbClr val="FFEFD1"/>
              </a:gs>
              <a:gs pos="64999">
                <a:srgbClr val="F0EBD5"/>
              </a:gs>
              <a:gs pos="100000">
                <a:srgbClr val="D1C39F"/>
              </a:gs>
            </a:gsLst>
            <a:lin ang="5400000"/>
          </a:gradFill>
          <a:ln w="9525">
            <a:noFill/>
            <a:miter lim="800000"/>
            <a:headEnd/>
            <a:tailEnd/>
          </a:ln>
        </p:spPr>
        <p:txBody>
          <a:bodyPr>
            <a:spAutoFit/>
          </a:bodyPr>
          <a:lstStyle/>
          <a:p>
            <a:pPr>
              <a:lnSpc>
                <a:spcPct val="130000"/>
              </a:lnSpc>
            </a:pPr>
            <a:r>
              <a:rPr lang="en-US" altLang="zh-CN" sz="2000" b="1" dirty="0" err="1">
                <a:ea typeface="微软雅黑" pitchFamily="34" charset="-122"/>
              </a:rPr>
              <a:t>Qm</a:t>
            </a:r>
            <a:endParaRPr lang="zh-CN" altLang="en-US" sz="2000" b="1" dirty="0">
              <a:ea typeface="微软雅黑" pitchFamily="34" charset="-122"/>
            </a:endParaRPr>
          </a:p>
        </p:txBody>
      </p:sp>
      <p:sp>
        <p:nvSpPr>
          <p:cNvPr id="49" name="TextBox 16"/>
          <p:cNvSpPr txBox="1">
            <a:spLocks noChangeArrowheads="1"/>
          </p:cNvSpPr>
          <p:nvPr/>
        </p:nvSpPr>
        <p:spPr bwMode="auto">
          <a:xfrm rot="10800000" flipV="1">
            <a:off x="4572000" y="5072063"/>
            <a:ext cx="642938" cy="450850"/>
          </a:xfrm>
          <a:prstGeom prst="rect">
            <a:avLst/>
          </a:prstGeom>
          <a:gradFill rotWithShape="0">
            <a:gsLst>
              <a:gs pos="0">
                <a:srgbClr val="FFEFD1"/>
              </a:gs>
              <a:gs pos="64999">
                <a:srgbClr val="F0EBD5"/>
              </a:gs>
              <a:gs pos="100000">
                <a:srgbClr val="D1C39F"/>
              </a:gs>
            </a:gsLst>
            <a:lin ang="5400000"/>
          </a:gradFill>
          <a:ln w="9525">
            <a:noFill/>
            <a:miter lim="800000"/>
            <a:headEnd/>
            <a:tailEnd/>
          </a:ln>
        </p:spPr>
        <p:txBody>
          <a:bodyPr>
            <a:spAutoFit/>
          </a:bodyPr>
          <a:lstStyle/>
          <a:p>
            <a:pPr>
              <a:lnSpc>
                <a:spcPct val="130000"/>
              </a:lnSpc>
            </a:pPr>
            <a:r>
              <a:rPr lang="en-US" altLang="zh-CN" sz="2000" b="1">
                <a:ea typeface="微软雅黑" pitchFamily="34" charset="-122"/>
              </a:rPr>
              <a:t>Qe</a:t>
            </a:r>
            <a:endParaRPr lang="zh-CN" altLang="en-US" sz="2000" b="1">
              <a:ea typeface="微软雅黑" pitchFamily="34" charset="-122"/>
            </a:endParaRPr>
          </a:p>
        </p:txBody>
      </p:sp>
      <p:grpSp>
        <p:nvGrpSpPr>
          <p:cNvPr id="90" name="组合 89"/>
          <p:cNvGrpSpPr>
            <a:grpSpLocks/>
          </p:cNvGrpSpPr>
          <p:nvPr/>
        </p:nvGrpSpPr>
        <p:grpSpPr bwMode="auto">
          <a:xfrm>
            <a:off x="5429250" y="1643063"/>
            <a:ext cx="3143250" cy="976312"/>
            <a:chOff x="5357818" y="1785926"/>
            <a:chExt cx="3143272" cy="976301"/>
          </a:xfrm>
        </p:grpSpPr>
        <p:sp>
          <p:nvSpPr>
            <p:cNvPr id="86" name="矩形标注 85"/>
            <p:cNvSpPr/>
            <p:nvPr/>
          </p:nvSpPr>
          <p:spPr bwMode="auto">
            <a:xfrm>
              <a:off x="5357818" y="1785926"/>
              <a:ext cx="3000396" cy="928677"/>
            </a:xfrm>
            <a:prstGeom prst="wedgeRectCallout">
              <a:avLst>
                <a:gd name="adj1" fmla="val -107552"/>
                <a:gd name="adj2" fmla="val 87883"/>
              </a:avLst>
            </a:prstGeom>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lIns="91436" tIns="45718" rIns="91436" bIns="45718" anchor="ctr"/>
            <a:lstStyle/>
            <a:p>
              <a:pPr algn="ctr" defTabSz="914099">
                <a:defRPr/>
              </a:pPr>
              <a:endParaRPr lang="zh-CN" altLang="en-US" sz="2000" dirty="0">
                <a:gradFill>
                  <a:gsLst>
                    <a:gs pos="0">
                      <a:srgbClr val="FFFFFF"/>
                    </a:gs>
                    <a:gs pos="100000">
                      <a:srgbClr val="FFFFFF"/>
                    </a:gs>
                  </a:gsLst>
                  <a:lin ang="5400000" scaled="0"/>
                </a:gradFill>
              </a:endParaRPr>
            </a:p>
          </p:txBody>
        </p:sp>
        <p:sp>
          <p:nvSpPr>
            <p:cNvPr id="100398" name="Rectangle 42"/>
            <p:cNvSpPr>
              <a:spLocks noChangeArrowheads="1"/>
            </p:cNvSpPr>
            <p:nvPr/>
          </p:nvSpPr>
          <p:spPr bwMode="auto">
            <a:xfrm>
              <a:off x="5572132" y="1857364"/>
              <a:ext cx="2928958" cy="904863"/>
            </a:xfrm>
            <a:prstGeom prst="rect">
              <a:avLst/>
            </a:prstGeom>
            <a:noFill/>
            <a:ln w="9525">
              <a:noFill/>
              <a:miter lim="800000"/>
              <a:headEnd/>
              <a:tailEnd/>
            </a:ln>
            <a:effectLst>
              <a:prstShdw prst="shdw12">
                <a:schemeClr val="bg2">
                  <a:alpha val="50000"/>
                </a:schemeClr>
              </a:prstShdw>
            </a:effectLst>
          </p:spPr>
          <p:txBody>
            <a:bodyPr>
              <a:spAutoFit/>
            </a:bodyPr>
            <a:lstStyle/>
            <a:p>
              <a:pPr eaLnBrk="0" hangingPunct="0">
                <a:spcBef>
                  <a:spcPct val="20000"/>
                </a:spcBef>
                <a:buClr>
                  <a:schemeClr val="tx2"/>
                </a:buClr>
              </a:pPr>
              <a:r>
                <a:rPr lang="en-US" altLang="zh-CN" i="0"/>
                <a:t>inefficient allocation</a:t>
              </a:r>
            </a:p>
            <a:p>
              <a:pPr eaLnBrk="0" hangingPunct="0">
                <a:spcBef>
                  <a:spcPct val="20000"/>
                </a:spcBef>
                <a:buClr>
                  <a:schemeClr val="tx2"/>
                </a:buClr>
              </a:pPr>
              <a:r>
                <a:rPr lang="en-US" altLang="zh-CN" i="0"/>
                <a:t>     of resources</a:t>
              </a:r>
            </a:p>
          </p:txBody>
        </p:sp>
      </p:grpSp>
      <p:grpSp>
        <p:nvGrpSpPr>
          <p:cNvPr id="4" name="Group 34"/>
          <p:cNvGrpSpPr>
            <a:grpSpLocks/>
          </p:cNvGrpSpPr>
          <p:nvPr/>
        </p:nvGrpSpPr>
        <p:grpSpPr bwMode="auto">
          <a:xfrm>
            <a:off x="5429250" y="5286375"/>
            <a:ext cx="3071813" cy="863600"/>
            <a:chOff x="1110" y="1661"/>
            <a:chExt cx="1935" cy="544"/>
          </a:xfrm>
        </p:grpSpPr>
        <p:sp>
          <p:nvSpPr>
            <p:cNvPr id="100395" name="Oval 35"/>
            <p:cNvSpPr>
              <a:spLocks noChangeArrowheads="1"/>
            </p:cNvSpPr>
            <p:nvPr/>
          </p:nvSpPr>
          <p:spPr bwMode="auto">
            <a:xfrm>
              <a:off x="1110" y="1661"/>
              <a:ext cx="1935" cy="544"/>
            </a:xfrm>
            <a:prstGeom prst="ellipse">
              <a:avLst/>
            </a:prstGeom>
            <a:noFill/>
            <a:ln w="25400">
              <a:solidFill>
                <a:schemeClr val="tx1"/>
              </a:solidFill>
              <a:round/>
              <a:headEnd/>
              <a:tailEnd/>
            </a:ln>
          </p:spPr>
          <p:txBody>
            <a:bodyPr wrap="none" anchor="ctr"/>
            <a:lstStyle/>
            <a:p>
              <a:endParaRPr lang="zh-CN" altLang="en-US" i="0"/>
            </a:p>
          </p:txBody>
        </p:sp>
        <p:sp>
          <p:nvSpPr>
            <p:cNvPr id="100396" name="Rectangle 36"/>
            <p:cNvSpPr>
              <a:spLocks noChangeArrowheads="1"/>
            </p:cNvSpPr>
            <p:nvPr/>
          </p:nvSpPr>
          <p:spPr bwMode="auto">
            <a:xfrm>
              <a:off x="1560" y="1796"/>
              <a:ext cx="1041" cy="291"/>
            </a:xfrm>
            <a:prstGeom prst="rect">
              <a:avLst/>
            </a:prstGeom>
            <a:solidFill>
              <a:schemeClr val="bg1"/>
            </a:solidFill>
            <a:ln w="25400">
              <a:solidFill>
                <a:schemeClr val="bg1"/>
              </a:solidFill>
              <a:miter lim="800000"/>
              <a:headEnd/>
              <a:tailEnd/>
            </a:ln>
          </p:spPr>
          <p:txBody>
            <a:bodyPr wrap="none">
              <a:spAutoFit/>
            </a:bodyPr>
            <a:lstStyle/>
            <a:p>
              <a:pPr eaLnBrk="0" hangingPunct="0">
                <a:spcBef>
                  <a:spcPct val="20000"/>
                </a:spcBef>
                <a:buClr>
                  <a:schemeClr val="tx2"/>
                </a:buClr>
              </a:pPr>
              <a:r>
                <a:rPr lang="en-US" altLang="zh-CN" b="1" i="0"/>
                <a:t>monopoly</a:t>
              </a:r>
            </a:p>
          </p:txBody>
        </p:sp>
      </p:grpSp>
      <p:sp>
        <p:nvSpPr>
          <p:cNvPr id="53" name="流程图: 联系 52"/>
          <p:cNvSpPr/>
          <p:nvPr/>
        </p:nvSpPr>
        <p:spPr>
          <a:xfrm>
            <a:off x="4786313" y="4929188"/>
            <a:ext cx="214312" cy="142875"/>
          </a:xfrm>
          <a:prstGeom prst="flowChartConnector">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68" name="流程图: 联系 67"/>
          <p:cNvSpPr/>
          <p:nvPr/>
        </p:nvSpPr>
        <p:spPr>
          <a:xfrm>
            <a:off x="3643313" y="4929188"/>
            <a:ext cx="214312" cy="142875"/>
          </a:xfrm>
          <a:prstGeom prst="flowChartConnector">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dirty="0"/>
              <a:t> </a:t>
            </a:r>
            <a:endParaRPr lang="zh-CN" altLang="en-US" dirty="0"/>
          </a:p>
        </p:txBody>
      </p:sp>
      <p:pic>
        <p:nvPicPr>
          <p:cNvPr id="50" name="Picture 17" descr="ANd9GcTzD3_OCbeWILtY-AjldCp3JFT7ZG5jNVJeMHsYBcXYfDiYpzyYYw"/>
          <p:cNvPicPr>
            <a:picLocks noChangeAspect="1" noChangeArrowheads="1"/>
          </p:cNvPicPr>
          <p:nvPr/>
        </p:nvPicPr>
        <p:blipFill>
          <a:blip r:embed="rId2">
            <a:clrChange>
              <a:clrFrom>
                <a:srgbClr val="FFFFFF"/>
              </a:clrFrom>
              <a:clrTo>
                <a:srgbClr val="FFFFFF">
                  <a:alpha val="0"/>
                </a:srgbClr>
              </a:clrTo>
            </a:clrChange>
          </a:blip>
          <a:srcRect l="3951" r="50618"/>
          <a:stretch>
            <a:fillRect/>
          </a:stretch>
        </p:blipFill>
        <p:spPr bwMode="auto">
          <a:xfrm>
            <a:off x="714375" y="4143375"/>
            <a:ext cx="814388" cy="889000"/>
          </a:xfrm>
          <a:prstGeom prst="rect">
            <a:avLst/>
          </a:prstGeom>
          <a:noFill/>
          <a:ln w="9525">
            <a:noFill/>
            <a:miter lim="800000"/>
            <a:headEnd/>
            <a:tailEnd/>
          </a:ln>
        </p:spPr>
      </p:pic>
      <p:sp>
        <p:nvSpPr>
          <p:cNvPr id="54" name="流程图: 联系 53"/>
          <p:cNvSpPr/>
          <p:nvPr/>
        </p:nvSpPr>
        <p:spPr>
          <a:xfrm>
            <a:off x="3643306" y="2928934"/>
            <a:ext cx="214313" cy="142875"/>
          </a:xfrm>
          <a:prstGeom prst="flowChartConnector">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87" name="AutoShape 4"/>
          <p:cNvSpPr txBox="1">
            <a:spLocks noChangeArrowheads="1"/>
          </p:cNvSpPr>
          <p:nvPr/>
        </p:nvSpPr>
        <p:spPr bwMode="gray">
          <a:xfrm>
            <a:off x="3643306" y="3000372"/>
            <a:ext cx="3286148" cy="1246442"/>
          </a:xfrm>
          <a:prstGeom prst="roundRect">
            <a:avLst>
              <a:gd name="adj" fmla="val 50000"/>
            </a:avLst>
          </a:prstGeom>
          <a:solidFill>
            <a:srgbClr val="00B050"/>
          </a:solidFill>
          <a:ln w="38100" algn="ctr">
            <a:solidFill>
              <a:srgbClr val="FFFFFF"/>
            </a:solidFill>
            <a:round/>
          </a:ln>
          <a:effectLst>
            <a:outerShdw dist="63500" dir="3187806" algn="ctr" rotWithShape="0">
              <a:srgbClr val="001D3A"/>
            </a:outerShdw>
          </a:effectLst>
        </p:spPr>
        <p:txBody>
          <a:bodyPr lIns="0" tIns="0" rIns="0" bIns="0">
            <a:spAutoFit/>
          </a:bodyPr>
          <a:lstStyle/>
          <a:p>
            <a:pPr algn="ctr" defTabSz="914363" fontAlgn="auto">
              <a:lnSpc>
                <a:spcPct val="80000"/>
              </a:lnSpc>
              <a:spcAft>
                <a:spcPts val="0"/>
              </a:spcAft>
              <a:buSzPct val="90000"/>
              <a:defRPr/>
            </a:pPr>
            <a:endParaRPr lang="en-US" altLang="zh-CN" i="0" dirty="0">
              <a:latin typeface="Arial" pitchFamily="34" charset="0"/>
              <a:cs typeface="Arial" pitchFamily="34" charset="0"/>
            </a:endParaRPr>
          </a:p>
          <a:p>
            <a:pPr algn="ctr" defTabSz="914363" fontAlgn="auto">
              <a:lnSpc>
                <a:spcPct val="80000"/>
              </a:lnSpc>
              <a:spcAft>
                <a:spcPts val="0"/>
              </a:spcAft>
              <a:buSzPct val="90000"/>
              <a:defRPr/>
            </a:pPr>
            <a:r>
              <a:rPr lang="en-US" altLang="zh-CN" sz="2800" i="0" dirty="0">
                <a:latin typeface="Arial" pitchFamily="34" charset="0"/>
                <a:cs typeface="Arial" pitchFamily="34" charset="0"/>
              </a:rPr>
              <a:t>market failure</a:t>
            </a:r>
          </a:p>
          <a:p>
            <a:pPr algn="ctr" defTabSz="914363" fontAlgn="auto">
              <a:lnSpc>
                <a:spcPct val="80000"/>
              </a:lnSpc>
              <a:spcAft>
                <a:spcPts val="0"/>
              </a:spcAft>
              <a:buSzPct val="90000"/>
              <a:defRPr/>
            </a:pPr>
            <a:endParaRPr lang="en-US" altLang="zh-CN" sz="2000" i="0" dirty="0">
              <a:gradFill>
                <a:gsLst>
                  <a:gs pos="0">
                    <a:schemeClr val="tx2"/>
                  </a:gs>
                  <a:gs pos="86000">
                    <a:schemeClr val="tx2"/>
                  </a:gs>
                </a:gsLst>
                <a:lin ang="5400000" scaled="0"/>
              </a:gradFill>
              <a:latin typeface="Segoe UI Semibold"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xit" presetSubtype="10" fill="hold" nodeType="clickEffect">
                                  <p:stCondLst>
                                    <p:cond delay="0"/>
                                  </p:stCondLst>
                                  <p:childTnLst>
                                    <p:animEffect transition="out" filter="blinds(horizontal)">
                                      <p:cBhvr>
                                        <p:cTn id="6" dur="500"/>
                                        <p:tgtEl>
                                          <p:spTgt spid="67"/>
                                        </p:tgtEl>
                                      </p:cBhvr>
                                    </p:animEffect>
                                    <p:set>
                                      <p:cBhvr>
                                        <p:cTn id="7" dur="1" fill="hold">
                                          <p:stCondLst>
                                            <p:cond delay="499"/>
                                          </p:stCondLst>
                                        </p:cTn>
                                        <p:tgtEl>
                                          <p:spTgt spid="67"/>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3" presetClass="exit" presetSubtype="10" fill="hold" grpId="0" nodeType="clickEffect">
                                  <p:stCondLst>
                                    <p:cond delay="0"/>
                                  </p:stCondLst>
                                  <p:childTnLst>
                                    <p:animEffect transition="out" filter="blinds(horizontal)">
                                      <p:cBhvr>
                                        <p:cTn id="11" dur="500"/>
                                        <p:tgtEl>
                                          <p:spTgt spid="57"/>
                                        </p:tgtEl>
                                      </p:cBhvr>
                                    </p:animEffect>
                                    <p:set>
                                      <p:cBhvr>
                                        <p:cTn id="12" dur="1" fill="hold">
                                          <p:stCondLst>
                                            <p:cond delay="499"/>
                                          </p:stCondLst>
                                        </p:cTn>
                                        <p:tgtEl>
                                          <p:spTgt spid="57"/>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3" presetClass="exit" presetSubtype="10" fill="hold" nodeType="clickEffect">
                                  <p:stCondLst>
                                    <p:cond delay="0"/>
                                  </p:stCondLst>
                                  <p:childTnLst>
                                    <p:animEffect transition="out" filter="blinds(horizontal)">
                                      <p:cBhvr>
                                        <p:cTn id="20" dur="500"/>
                                        <p:tgtEl>
                                          <p:spTgt spid="56"/>
                                        </p:tgtEl>
                                      </p:cBhvr>
                                    </p:animEffect>
                                    <p:set>
                                      <p:cBhvr>
                                        <p:cTn id="21" dur="1" fill="hold">
                                          <p:stCondLst>
                                            <p:cond delay="499"/>
                                          </p:stCondLst>
                                        </p:cTn>
                                        <p:tgtEl>
                                          <p:spTgt spid="56"/>
                                        </p:tgtEl>
                                        <p:attrNameLst>
                                          <p:attrName>style.visibility</p:attrName>
                                        </p:attrNameLst>
                                      </p:cBhvr>
                                      <p:to>
                                        <p:strVal val="hidden"/>
                                      </p:to>
                                    </p:set>
                                  </p:childTnLst>
                                </p:cTn>
                              </p:par>
                            </p:childTnLst>
                          </p:cTn>
                        </p:par>
                      </p:childTnLst>
                    </p:cTn>
                  </p:par>
                  <p:par>
                    <p:cTn id="22" fill="hold">
                      <p:stCondLst>
                        <p:cond delay="indefinite"/>
                      </p:stCondLst>
                      <p:childTnLst>
                        <p:par>
                          <p:cTn id="23" fill="hold">
                            <p:stCondLst>
                              <p:cond delay="0"/>
                            </p:stCondLst>
                            <p:childTnLst>
                              <p:par>
                                <p:cTn id="24" presetID="3" presetClass="exit" presetSubtype="10" fill="hold" nodeType="clickEffect">
                                  <p:stCondLst>
                                    <p:cond delay="0"/>
                                  </p:stCondLst>
                                  <p:childTnLst>
                                    <p:animEffect transition="out" filter="blinds(horizontal)">
                                      <p:cBhvr>
                                        <p:cTn id="25" dur="500"/>
                                        <p:tgtEl>
                                          <p:spTgt spid="25"/>
                                        </p:tgtEl>
                                      </p:cBhvr>
                                    </p:animEffect>
                                    <p:set>
                                      <p:cBhvr>
                                        <p:cTn id="26" dur="1" fill="hold">
                                          <p:stCondLst>
                                            <p:cond delay="499"/>
                                          </p:stCondLst>
                                        </p:cTn>
                                        <p:tgtEl>
                                          <p:spTgt spid="25"/>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3" presetClass="exit" presetSubtype="10" fill="hold" grpId="0" nodeType="clickEffect">
                                  <p:stCondLst>
                                    <p:cond delay="0"/>
                                  </p:stCondLst>
                                  <p:childTnLst>
                                    <p:animEffect transition="out" filter="blinds(horizontal)">
                                      <p:cBhvr>
                                        <p:cTn id="30" dur="500"/>
                                        <p:tgtEl>
                                          <p:spTgt spid="48"/>
                                        </p:tgtEl>
                                      </p:cBhvr>
                                    </p:animEffect>
                                    <p:set>
                                      <p:cBhvr>
                                        <p:cTn id="31" dur="1" fill="hold">
                                          <p:stCondLst>
                                            <p:cond delay="499"/>
                                          </p:stCondLst>
                                        </p:cTn>
                                        <p:tgtEl>
                                          <p:spTgt spid="48"/>
                                        </p:tgtEl>
                                        <p:attrNameLst>
                                          <p:attrName>style.visibility</p:attrName>
                                        </p:attrNameLst>
                                      </p:cBhvr>
                                      <p:to>
                                        <p:strVal val="hidden"/>
                                      </p:to>
                                    </p:set>
                                  </p:childTnLst>
                                </p:cTn>
                              </p:par>
                            </p:childTnLst>
                          </p:cTn>
                        </p:par>
                      </p:childTnLst>
                    </p:cTn>
                  </p:par>
                  <p:par>
                    <p:cTn id="32" fill="hold">
                      <p:stCondLst>
                        <p:cond delay="indefinite"/>
                      </p:stCondLst>
                      <p:childTnLst>
                        <p:par>
                          <p:cTn id="33" fill="hold">
                            <p:stCondLst>
                              <p:cond delay="0"/>
                            </p:stCondLst>
                            <p:childTnLst>
                              <p:par>
                                <p:cTn id="34" presetID="3" presetClass="exit" presetSubtype="10" fill="hold" grpId="0" nodeType="clickEffect">
                                  <p:stCondLst>
                                    <p:cond delay="0"/>
                                  </p:stCondLst>
                                  <p:childTnLst>
                                    <p:animEffect transition="out" filter="blinds(horizontal)">
                                      <p:cBhvr>
                                        <p:cTn id="35" dur="500"/>
                                        <p:tgtEl>
                                          <p:spTgt spid="76"/>
                                        </p:tgtEl>
                                      </p:cBhvr>
                                    </p:animEffect>
                                    <p:set>
                                      <p:cBhvr>
                                        <p:cTn id="36" dur="1" fill="hold">
                                          <p:stCondLst>
                                            <p:cond delay="499"/>
                                          </p:stCondLst>
                                        </p:cTn>
                                        <p:tgtEl>
                                          <p:spTgt spid="76"/>
                                        </p:tgtEl>
                                        <p:attrNameLst>
                                          <p:attrName>style.visibility</p:attrName>
                                        </p:attrNameLst>
                                      </p:cBhvr>
                                      <p:to>
                                        <p:strVal val="hidden"/>
                                      </p:to>
                                    </p:set>
                                  </p:childTnLst>
                                </p:cTn>
                              </p:par>
                            </p:childTnLst>
                          </p:cTn>
                        </p:par>
                      </p:childTnLst>
                    </p:cTn>
                  </p:par>
                  <p:par>
                    <p:cTn id="37" fill="hold">
                      <p:stCondLst>
                        <p:cond delay="indefinite"/>
                      </p:stCondLst>
                      <p:childTnLst>
                        <p:par>
                          <p:cTn id="38" fill="hold">
                            <p:stCondLst>
                              <p:cond delay="0"/>
                            </p:stCondLst>
                            <p:childTnLst>
                              <p:par>
                                <p:cTn id="39" presetID="3" presetClass="exit" presetSubtype="10" fill="hold" nodeType="clickEffect">
                                  <p:stCondLst>
                                    <p:cond delay="0"/>
                                  </p:stCondLst>
                                  <p:childTnLst>
                                    <p:animEffect transition="out" filter="blinds(horizontal)">
                                      <p:cBhvr>
                                        <p:cTn id="40" dur="500"/>
                                        <p:tgtEl>
                                          <p:spTgt spid="44"/>
                                        </p:tgtEl>
                                      </p:cBhvr>
                                    </p:animEffect>
                                    <p:set>
                                      <p:cBhvr>
                                        <p:cTn id="41" dur="1" fill="hold">
                                          <p:stCondLst>
                                            <p:cond delay="499"/>
                                          </p:stCondLst>
                                        </p:cTn>
                                        <p:tgtEl>
                                          <p:spTgt spid="44"/>
                                        </p:tgtEl>
                                        <p:attrNameLst>
                                          <p:attrName>style.visibility</p:attrName>
                                        </p:attrNameLst>
                                      </p:cBhvr>
                                      <p:to>
                                        <p:strVal val="hidden"/>
                                      </p:to>
                                    </p:set>
                                  </p:childTnLst>
                                </p:cTn>
                              </p:par>
                            </p:childTnLst>
                          </p:cTn>
                        </p:par>
                      </p:childTnLst>
                    </p:cTn>
                  </p:par>
                  <p:par>
                    <p:cTn id="42" fill="hold">
                      <p:stCondLst>
                        <p:cond delay="indefinite"/>
                      </p:stCondLst>
                      <p:childTnLst>
                        <p:par>
                          <p:cTn id="43" fill="hold">
                            <p:stCondLst>
                              <p:cond delay="0"/>
                            </p:stCondLst>
                            <p:childTnLst>
                              <p:par>
                                <p:cTn id="44" presetID="3" presetClass="exit" presetSubtype="10" fill="hold" grpId="0" nodeType="clickEffect">
                                  <p:stCondLst>
                                    <p:cond delay="0"/>
                                  </p:stCondLst>
                                  <p:childTnLst>
                                    <p:animEffect transition="out" filter="blinds(horizontal)">
                                      <p:cBhvr>
                                        <p:cTn id="45" dur="500"/>
                                        <p:tgtEl>
                                          <p:spTgt spid="33"/>
                                        </p:tgtEl>
                                      </p:cBhvr>
                                    </p:animEffect>
                                    <p:set>
                                      <p:cBhvr>
                                        <p:cTn id="46" dur="1" fill="hold">
                                          <p:stCondLst>
                                            <p:cond delay="499"/>
                                          </p:stCondLst>
                                        </p:cTn>
                                        <p:tgtEl>
                                          <p:spTgt spid="33"/>
                                        </p:tgtEl>
                                        <p:attrNameLst>
                                          <p:attrName>style.visibility</p:attrName>
                                        </p:attrNameLst>
                                      </p:cBhvr>
                                      <p:to>
                                        <p:strVal val="hidden"/>
                                      </p:to>
                                    </p:set>
                                  </p:childTnLst>
                                </p:cTn>
                              </p:par>
                            </p:childTnLst>
                          </p:cTn>
                        </p:par>
                      </p:childTnLst>
                    </p:cTn>
                  </p:par>
                  <p:par>
                    <p:cTn id="47" fill="hold">
                      <p:stCondLst>
                        <p:cond delay="indefinite"/>
                      </p:stCondLst>
                      <p:childTnLst>
                        <p:par>
                          <p:cTn id="48" fill="hold">
                            <p:stCondLst>
                              <p:cond delay="0"/>
                            </p:stCondLst>
                            <p:childTnLst>
                              <p:par>
                                <p:cTn id="49" presetID="3" presetClass="exit" presetSubtype="10" fill="hold" nodeType="clickEffect">
                                  <p:stCondLst>
                                    <p:cond delay="0"/>
                                  </p:stCondLst>
                                  <p:childTnLst>
                                    <p:animEffect transition="out" filter="blinds(horizontal)">
                                      <p:cBhvr>
                                        <p:cTn id="50" dur="500"/>
                                        <p:tgtEl>
                                          <p:spTgt spid="34"/>
                                        </p:tgtEl>
                                      </p:cBhvr>
                                    </p:animEffect>
                                    <p:set>
                                      <p:cBhvr>
                                        <p:cTn id="51" dur="1" fill="hold">
                                          <p:stCondLst>
                                            <p:cond delay="499"/>
                                          </p:stCondLst>
                                        </p:cTn>
                                        <p:tgtEl>
                                          <p:spTgt spid="34"/>
                                        </p:tgtEl>
                                        <p:attrNameLst>
                                          <p:attrName>style.visibility</p:attrName>
                                        </p:attrNameLst>
                                      </p:cBhvr>
                                      <p:to>
                                        <p:strVal val="hidden"/>
                                      </p:to>
                                    </p:set>
                                  </p:childTnLst>
                                </p:cTn>
                              </p:par>
                            </p:childTnLst>
                          </p:cTn>
                        </p:par>
                      </p:childTnLst>
                    </p:cTn>
                  </p:par>
                  <p:par>
                    <p:cTn id="52" fill="hold">
                      <p:stCondLst>
                        <p:cond delay="indefinite"/>
                      </p:stCondLst>
                      <p:childTnLst>
                        <p:par>
                          <p:cTn id="53" fill="hold">
                            <p:stCondLst>
                              <p:cond delay="0"/>
                            </p:stCondLst>
                            <p:childTnLst>
                              <p:par>
                                <p:cTn id="54" presetID="1" presetClass="entr" presetSubtype="0" fill="hold" nodeType="clickEffect">
                                  <p:stCondLst>
                                    <p:cond delay="0"/>
                                  </p:stCondLst>
                                  <p:childTnLst>
                                    <p:set>
                                      <p:cBhvr>
                                        <p:cTn id="55" dur="1" fill="hold">
                                          <p:stCondLst>
                                            <p:cond delay="0"/>
                                          </p:stCondLst>
                                        </p:cTn>
                                        <p:tgtEl>
                                          <p:spTgt spid="71"/>
                                        </p:tgtEl>
                                        <p:attrNameLst>
                                          <p:attrName>style.visibility</p:attrName>
                                        </p:attrNameLst>
                                      </p:cBhvr>
                                      <p:to>
                                        <p:strVal val="visible"/>
                                      </p:to>
                                    </p:set>
                                  </p:childTnLst>
                                </p:cTn>
                              </p:par>
                            </p:childTnLst>
                          </p:cTn>
                        </p:par>
                      </p:childTnLst>
                    </p:cTn>
                  </p:par>
                  <p:par>
                    <p:cTn id="56" fill="hold">
                      <p:stCondLst>
                        <p:cond delay="indefinite"/>
                      </p:stCondLst>
                      <p:childTnLst>
                        <p:par>
                          <p:cTn id="57" fill="hold">
                            <p:stCondLst>
                              <p:cond delay="0"/>
                            </p:stCondLst>
                            <p:childTnLst>
                              <p:par>
                                <p:cTn id="58" presetID="1" presetClass="entr" presetSubtype="0" fill="hold" grpId="0" nodeType="clickEffect">
                                  <p:stCondLst>
                                    <p:cond delay="0"/>
                                  </p:stCondLst>
                                  <p:childTnLst>
                                    <p:set>
                                      <p:cBhvr>
                                        <p:cTn id="59" dur="1" fill="hold">
                                          <p:stCondLst>
                                            <p:cond delay="0"/>
                                          </p:stCondLst>
                                        </p:cTn>
                                        <p:tgtEl>
                                          <p:spTgt spid="55"/>
                                        </p:tgtEl>
                                        <p:attrNameLst>
                                          <p:attrName>style.visibility</p:attrName>
                                        </p:attrNameLst>
                                      </p:cBhvr>
                                      <p:to>
                                        <p:strVal val="visible"/>
                                      </p:to>
                                    </p:set>
                                  </p:childTnLst>
                                </p:cTn>
                              </p:par>
                            </p:childTnLst>
                          </p:cTn>
                        </p:par>
                      </p:childTnLst>
                    </p:cTn>
                  </p:par>
                  <p:par>
                    <p:cTn id="60" fill="hold">
                      <p:stCondLst>
                        <p:cond delay="indefinite"/>
                      </p:stCondLst>
                      <p:childTnLst>
                        <p:par>
                          <p:cTn id="61" fill="hold">
                            <p:stCondLst>
                              <p:cond delay="0"/>
                            </p:stCondLst>
                            <p:childTnLst>
                              <p:par>
                                <p:cTn id="62" presetID="1" presetClass="entr" presetSubtype="0" fill="hold" nodeType="clickEffect">
                                  <p:stCondLst>
                                    <p:cond delay="0"/>
                                  </p:stCondLst>
                                  <p:childTnLst>
                                    <p:set>
                                      <p:cBhvr>
                                        <p:cTn id="63" dur="1" fill="hold">
                                          <p:stCondLst>
                                            <p:cond delay="0"/>
                                          </p:stCondLst>
                                        </p:cTn>
                                        <p:tgtEl>
                                          <p:spTgt spid="45"/>
                                        </p:tgtEl>
                                        <p:attrNameLst>
                                          <p:attrName>style.visibility</p:attrName>
                                        </p:attrNameLst>
                                      </p:cBhvr>
                                      <p:to>
                                        <p:strVal val="visible"/>
                                      </p:to>
                                    </p:set>
                                  </p:childTnLst>
                                </p:cTn>
                              </p:par>
                            </p:childTnLst>
                          </p:cTn>
                        </p:par>
                      </p:childTnLst>
                    </p:cTn>
                  </p:par>
                  <p:par>
                    <p:cTn id="64" fill="hold">
                      <p:stCondLst>
                        <p:cond delay="indefinite"/>
                      </p:stCondLst>
                      <p:childTnLst>
                        <p:par>
                          <p:cTn id="65" fill="hold">
                            <p:stCondLst>
                              <p:cond delay="0"/>
                            </p:stCondLst>
                            <p:childTnLst>
                              <p:par>
                                <p:cTn id="66" presetID="6" presetClass="emph" presetSubtype="0" fill="hold" nodeType="clickEffect">
                                  <p:stCondLst>
                                    <p:cond delay="0"/>
                                  </p:stCondLst>
                                  <p:childTnLst>
                                    <p:animScale>
                                      <p:cBhvr>
                                        <p:cTn id="67" dur="2000" fill="hold"/>
                                        <p:tgtEl>
                                          <p:spTgt spid="45"/>
                                        </p:tgtEl>
                                      </p:cBhvr>
                                      <p:by x="150000" y="150000"/>
                                    </p:animScale>
                                  </p:childTnLst>
                                </p:cTn>
                              </p:par>
                            </p:childTnLst>
                          </p:cTn>
                        </p:par>
                      </p:childTnLst>
                    </p:cTn>
                  </p:par>
                  <p:par>
                    <p:cTn id="68" fill="hold">
                      <p:stCondLst>
                        <p:cond delay="indefinite"/>
                      </p:stCondLst>
                      <p:childTnLst>
                        <p:par>
                          <p:cTn id="69" fill="hold">
                            <p:stCondLst>
                              <p:cond delay="0"/>
                            </p:stCondLst>
                            <p:childTnLst>
                              <p:par>
                                <p:cTn id="70" presetID="1" presetClass="entr" presetSubtype="0" fill="hold" grpId="0" nodeType="clickEffect">
                                  <p:stCondLst>
                                    <p:cond delay="0"/>
                                  </p:stCondLst>
                                  <p:childTnLst>
                                    <p:set>
                                      <p:cBhvr>
                                        <p:cTn id="71" dur="1" fill="hold">
                                          <p:stCondLst>
                                            <p:cond delay="0"/>
                                          </p:stCondLst>
                                        </p:cTn>
                                        <p:tgtEl>
                                          <p:spTgt spid="64"/>
                                        </p:tgtEl>
                                        <p:attrNameLst>
                                          <p:attrName>style.visibility</p:attrName>
                                        </p:attrNameLst>
                                      </p:cBhvr>
                                      <p:to>
                                        <p:strVal val="visible"/>
                                      </p:to>
                                    </p:set>
                                  </p:childTnLst>
                                </p:cTn>
                              </p:par>
                            </p:childTnLst>
                          </p:cTn>
                        </p:par>
                      </p:childTnLst>
                    </p:cTn>
                  </p:par>
                  <p:par>
                    <p:cTn id="72" fill="hold">
                      <p:stCondLst>
                        <p:cond delay="indefinite"/>
                      </p:stCondLst>
                      <p:childTnLst>
                        <p:par>
                          <p:cTn id="73" fill="hold">
                            <p:stCondLst>
                              <p:cond delay="0"/>
                            </p:stCondLst>
                            <p:childTnLst>
                              <p:par>
                                <p:cTn id="74" presetID="1" presetClass="entr" presetSubtype="0" fill="hold" grpId="1" nodeType="clickEffect">
                                  <p:stCondLst>
                                    <p:cond delay="0"/>
                                  </p:stCondLst>
                                  <p:childTnLst>
                                    <p:set>
                                      <p:cBhvr>
                                        <p:cTn id="75" dur="1" fill="hold">
                                          <p:stCondLst>
                                            <p:cond delay="0"/>
                                          </p:stCondLst>
                                        </p:cTn>
                                        <p:tgtEl>
                                          <p:spTgt spid="88"/>
                                        </p:tgtEl>
                                        <p:attrNameLst>
                                          <p:attrName>style.visibility</p:attrName>
                                        </p:attrNameLst>
                                      </p:cBhvr>
                                      <p:to>
                                        <p:strVal val="visible"/>
                                      </p:to>
                                    </p:set>
                                  </p:childTnLst>
                                </p:cTn>
                              </p:par>
                            </p:childTnLst>
                          </p:cTn>
                        </p:par>
                      </p:childTnLst>
                    </p:cTn>
                  </p:par>
                  <p:par>
                    <p:cTn id="76" fill="hold">
                      <p:stCondLst>
                        <p:cond delay="indefinite"/>
                      </p:stCondLst>
                      <p:childTnLst>
                        <p:par>
                          <p:cTn id="77" fill="hold">
                            <p:stCondLst>
                              <p:cond delay="0"/>
                            </p:stCondLst>
                            <p:childTnLst>
                              <p:par>
                                <p:cTn id="78" presetID="1" presetClass="entr" presetSubtype="0" fill="hold" nodeType="clickEffect">
                                  <p:stCondLst>
                                    <p:cond delay="0"/>
                                  </p:stCondLst>
                                  <p:childTnLst>
                                    <p:set>
                                      <p:cBhvr>
                                        <p:cTn id="79" dur="1" fill="hold">
                                          <p:stCondLst>
                                            <p:cond delay="0"/>
                                          </p:stCondLst>
                                        </p:cTn>
                                        <p:tgtEl>
                                          <p:spTgt spid="52"/>
                                        </p:tgtEl>
                                        <p:attrNameLst>
                                          <p:attrName>style.visibility</p:attrName>
                                        </p:attrNameLst>
                                      </p:cBhvr>
                                      <p:to>
                                        <p:strVal val="visible"/>
                                      </p:to>
                                    </p:set>
                                  </p:childTnLst>
                                </p:cTn>
                              </p:par>
                            </p:childTnLst>
                          </p:cTn>
                        </p:par>
                      </p:childTnLst>
                    </p:cTn>
                  </p:par>
                  <p:par>
                    <p:cTn id="80" fill="hold">
                      <p:stCondLst>
                        <p:cond delay="indefinite"/>
                      </p:stCondLst>
                      <p:childTnLst>
                        <p:par>
                          <p:cTn id="81" fill="hold">
                            <p:stCondLst>
                              <p:cond delay="0"/>
                            </p:stCondLst>
                            <p:childTnLst>
                              <p:par>
                                <p:cTn id="82" presetID="1" presetClass="entr" presetSubtype="0" fill="hold" nodeType="clickEffect">
                                  <p:stCondLst>
                                    <p:cond delay="0"/>
                                  </p:stCondLst>
                                  <p:childTnLst>
                                    <p:set>
                                      <p:cBhvr>
                                        <p:cTn id="83" dur="1" fill="hold">
                                          <p:stCondLst>
                                            <p:cond delay="0"/>
                                          </p:stCondLst>
                                        </p:cTn>
                                        <p:tgtEl>
                                          <p:spTgt spid="50"/>
                                        </p:tgtEl>
                                        <p:attrNameLst>
                                          <p:attrName>style.visibility</p:attrName>
                                        </p:attrNameLst>
                                      </p:cBhvr>
                                      <p:to>
                                        <p:strVal val="visible"/>
                                      </p:to>
                                    </p:set>
                                  </p:childTnLst>
                                </p:cTn>
                              </p:par>
                            </p:childTnLst>
                          </p:cTn>
                        </p:par>
                      </p:childTnLst>
                    </p:cTn>
                  </p:par>
                  <p:par>
                    <p:cTn id="84" fill="hold">
                      <p:stCondLst>
                        <p:cond delay="indefinite"/>
                      </p:stCondLst>
                      <p:childTnLst>
                        <p:par>
                          <p:cTn id="85" fill="hold">
                            <p:stCondLst>
                              <p:cond delay="0"/>
                            </p:stCondLst>
                            <p:childTnLst>
                              <p:par>
                                <p:cTn id="86" presetID="1" presetClass="entr" presetSubtype="0" fill="hold" nodeType="clickEffect">
                                  <p:stCondLst>
                                    <p:cond delay="0"/>
                                  </p:stCondLst>
                                  <p:childTnLst>
                                    <p:set>
                                      <p:cBhvr>
                                        <p:cTn id="87" dur="1" fill="hold">
                                          <p:stCondLst>
                                            <p:cond delay="0"/>
                                          </p:stCondLst>
                                        </p:cTn>
                                        <p:tgtEl>
                                          <p:spTgt spid="51"/>
                                        </p:tgtEl>
                                        <p:attrNameLst>
                                          <p:attrName>style.visibility</p:attrName>
                                        </p:attrNameLst>
                                      </p:cBhvr>
                                      <p:to>
                                        <p:strVal val="visible"/>
                                      </p:to>
                                    </p:set>
                                  </p:childTnLst>
                                </p:cTn>
                              </p:par>
                            </p:childTnLst>
                          </p:cTn>
                        </p:par>
                      </p:childTnLst>
                    </p:cTn>
                  </p:par>
                  <p:par>
                    <p:cTn id="88" fill="hold">
                      <p:stCondLst>
                        <p:cond delay="indefinite"/>
                      </p:stCondLst>
                      <p:childTnLst>
                        <p:par>
                          <p:cTn id="89" fill="hold">
                            <p:stCondLst>
                              <p:cond delay="0"/>
                            </p:stCondLst>
                            <p:childTnLst>
                              <p:par>
                                <p:cTn id="90" presetID="1" presetClass="entr" presetSubtype="0" fill="hold" grpId="0" nodeType="clickEffect">
                                  <p:stCondLst>
                                    <p:cond delay="0"/>
                                  </p:stCondLst>
                                  <p:childTnLst>
                                    <p:set>
                                      <p:cBhvr>
                                        <p:cTn id="91" dur="1" fill="hold">
                                          <p:stCondLst>
                                            <p:cond delay="0"/>
                                          </p:stCondLst>
                                        </p:cTn>
                                        <p:tgtEl>
                                          <p:spTgt spid="35"/>
                                        </p:tgtEl>
                                        <p:attrNameLst>
                                          <p:attrName>style.visibility</p:attrName>
                                        </p:attrNameLst>
                                      </p:cBhvr>
                                      <p:to>
                                        <p:strVal val="visible"/>
                                      </p:to>
                                    </p:set>
                                  </p:childTnLst>
                                </p:cTn>
                              </p:par>
                            </p:childTnLst>
                          </p:cTn>
                        </p:par>
                      </p:childTnLst>
                    </p:cTn>
                  </p:par>
                  <p:par>
                    <p:cTn id="92" fill="hold">
                      <p:stCondLst>
                        <p:cond delay="indefinite"/>
                      </p:stCondLst>
                      <p:childTnLst>
                        <p:par>
                          <p:cTn id="93" fill="hold">
                            <p:stCondLst>
                              <p:cond delay="0"/>
                            </p:stCondLst>
                            <p:childTnLst>
                              <p:par>
                                <p:cTn id="94" presetID="1" presetClass="entr" presetSubtype="0" fill="hold" nodeType="clickEffect">
                                  <p:stCondLst>
                                    <p:cond delay="0"/>
                                  </p:stCondLst>
                                  <p:childTnLst>
                                    <p:set>
                                      <p:cBhvr>
                                        <p:cTn id="95" dur="1" fill="hold">
                                          <p:stCondLst>
                                            <p:cond delay="0"/>
                                          </p:stCondLst>
                                        </p:cTn>
                                        <p:tgtEl>
                                          <p:spTgt spid="43"/>
                                        </p:tgtEl>
                                        <p:attrNameLst>
                                          <p:attrName>style.visibility</p:attrName>
                                        </p:attrNameLst>
                                      </p:cBhvr>
                                      <p:to>
                                        <p:strVal val="visible"/>
                                      </p:to>
                                    </p:set>
                                  </p:childTnLst>
                                </p:cTn>
                              </p:par>
                            </p:childTnLst>
                          </p:cTn>
                        </p:par>
                      </p:childTnLst>
                    </p:cTn>
                  </p:par>
                  <p:par>
                    <p:cTn id="96" fill="hold">
                      <p:stCondLst>
                        <p:cond delay="indefinite"/>
                      </p:stCondLst>
                      <p:childTnLst>
                        <p:par>
                          <p:cTn id="97" fill="hold">
                            <p:stCondLst>
                              <p:cond delay="0"/>
                            </p:stCondLst>
                            <p:childTnLst>
                              <p:par>
                                <p:cTn id="98" presetID="1" presetClass="entr" presetSubtype="0" fill="hold" nodeType="clickEffect">
                                  <p:stCondLst>
                                    <p:cond delay="0"/>
                                  </p:stCondLst>
                                  <p:childTnLst>
                                    <p:set>
                                      <p:cBhvr>
                                        <p:cTn id="99" dur="1" fill="hold">
                                          <p:stCondLst>
                                            <p:cond delay="0"/>
                                          </p:stCondLst>
                                        </p:cTn>
                                        <p:tgtEl>
                                          <p:spTgt spid="66"/>
                                        </p:tgtEl>
                                        <p:attrNameLst>
                                          <p:attrName>style.visibility</p:attrName>
                                        </p:attrNameLst>
                                      </p:cBhvr>
                                      <p:to>
                                        <p:strVal val="visible"/>
                                      </p:to>
                                    </p:set>
                                  </p:childTnLst>
                                </p:cTn>
                              </p:par>
                            </p:childTnLst>
                          </p:cTn>
                        </p:par>
                      </p:childTnLst>
                    </p:cTn>
                  </p:par>
                  <p:par>
                    <p:cTn id="100" fill="hold">
                      <p:stCondLst>
                        <p:cond delay="indefinite"/>
                      </p:stCondLst>
                      <p:childTnLst>
                        <p:par>
                          <p:cTn id="101" fill="hold">
                            <p:stCondLst>
                              <p:cond delay="0"/>
                            </p:stCondLst>
                            <p:childTnLst>
                              <p:par>
                                <p:cTn id="102" presetID="1" presetClass="entr" presetSubtype="0" fill="hold" nodeType="clickEffect">
                                  <p:stCondLst>
                                    <p:cond delay="0"/>
                                  </p:stCondLst>
                                  <p:childTnLst>
                                    <p:set>
                                      <p:cBhvr>
                                        <p:cTn id="103" dur="1" fill="hold">
                                          <p:stCondLst>
                                            <p:cond delay="0"/>
                                          </p:stCondLst>
                                        </p:cTn>
                                        <p:tgtEl>
                                          <p:spTgt spid="89"/>
                                        </p:tgtEl>
                                        <p:attrNameLst>
                                          <p:attrName>style.visibility</p:attrName>
                                        </p:attrNameLst>
                                      </p:cBhvr>
                                      <p:to>
                                        <p:strVal val="visible"/>
                                      </p:to>
                                    </p:set>
                                  </p:childTnLst>
                                </p:cTn>
                              </p:par>
                            </p:childTnLst>
                          </p:cTn>
                        </p:par>
                      </p:childTnLst>
                    </p:cTn>
                  </p:par>
                  <p:par>
                    <p:cTn id="104" fill="hold">
                      <p:stCondLst>
                        <p:cond delay="indefinite"/>
                      </p:stCondLst>
                      <p:childTnLst>
                        <p:par>
                          <p:cTn id="105" fill="hold">
                            <p:stCondLst>
                              <p:cond delay="0"/>
                            </p:stCondLst>
                            <p:childTnLst>
                              <p:par>
                                <p:cTn id="106" presetID="1" presetClass="entr" presetSubtype="0" fill="hold" grpId="0" nodeType="clickEffect">
                                  <p:stCondLst>
                                    <p:cond delay="0"/>
                                  </p:stCondLst>
                                  <p:childTnLst>
                                    <p:set>
                                      <p:cBhvr>
                                        <p:cTn id="107" dur="1" fill="hold">
                                          <p:stCondLst>
                                            <p:cond delay="0"/>
                                          </p:stCondLst>
                                        </p:cTn>
                                        <p:tgtEl>
                                          <p:spTgt spid="68"/>
                                        </p:tgtEl>
                                        <p:attrNameLst>
                                          <p:attrName>style.visibility</p:attrName>
                                        </p:attrNameLst>
                                      </p:cBhvr>
                                      <p:to>
                                        <p:strVal val="visible"/>
                                      </p:to>
                                    </p:set>
                                  </p:childTnLst>
                                </p:cTn>
                              </p:par>
                            </p:childTnLst>
                          </p:cTn>
                        </p:par>
                      </p:childTnLst>
                    </p:cTn>
                  </p:par>
                  <p:par>
                    <p:cTn id="108" fill="hold">
                      <p:stCondLst>
                        <p:cond delay="indefinite"/>
                      </p:stCondLst>
                      <p:childTnLst>
                        <p:par>
                          <p:cTn id="109" fill="hold">
                            <p:stCondLst>
                              <p:cond delay="0"/>
                            </p:stCondLst>
                            <p:childTnLst>
                              <p:par>
                                <p:cTn id="110" presetID="1" presetClass="entr" presetSubtype="0" fill="hold" grpId="0" nodeType="clickEffect">
                                  <p:stCondLst>
                                    <p:cond delay="0"/>
                                  </p:stCondLst>
                                  <p:childTnLst>
                                    <p:set>
                                      <p:cBhvr>
                                        <p:cTn id="111" dur="1" fill="hold">
                                          <p:stCondLst>
                                            <p:cond delay="0"/>
                                          </p:stCondLst>
                                        </p:cTn>
                                        <p:tgtEl>
                                          <p:spTgt spid="93"/>
                                        </p:tgtEl>
                                        <p:attrNameLst>
                                          <p:attrName>style.visibility</p:attrName>
                                        </p:attrNameLst>
                                      </p:cBhvr>
                                      <p:to>
                                        <p:strVal val="visible"/>
                                      </p:to>
                                    </p:set>
                                  </p:childTnLst>
                                </p:cTn>
                              </p:par>
                            </p:childTnLst>
                          </p:cTn>
                        </p:par>
                      </p:childTnLst>
                    </p:cTn>
                  </p:par>
                  <p:par>
                    <p:cTn id="112" fill="hold">
                      <p:stCondLst>
                        <p:cond delay="indefinite"/>
                      </p:stCondLst>
                      <p:childTnLst>
                        <p:par>
                          <p:cTn id="113" fill="hold">
                            <p:stCondLst>
                              <p:cond delay="0"/>
                            </p:stCondLst>
                            <p:childTnLst>
                              <p:par>
                                <p:cTn id="114" presetID="1" presetClass="entr" presetSubtype="0" fill="hold" grpId="0" nodeType="clickEffect">
                                  <p:stCondLst>
                                    <p:cond delay="0"/>
                                  </p:stCondLst>
                                  <p:childTnLst>
                                    <p:set>
                                      <p:cBhvr>
                                        <p:cTn id="115" dur="1" fill="hold">
                                          <p:stCondLst>
                                            <p:cond delay="0"/>
                                          </p:stCondLst>
                                        </p:cTn>
                                        <p:tgtEl>
                                          <p:spTgt spid="54"/>
                                        </p:tgtEl>
                                        <p:attrNameLst>
                                          <p:attrName>style.visibility</p:attrName>
                                        </p:attrNameLst>
                                      </p:cBhvr>
                                      <p:to>
                                        <p:strVal val="visible"/>
                                      </p:to>
                                    </p:set>
                                  </p:childTnLst>
                                </p:cTn>
                              </p:par>
                            </p:childTnLst>
                          </p:cTn>
                        </p:par>
                      </p:childTnLst>
                    </p:cTn>
                  </p:par>
                  <p:par>
                    <p:cTn id="116" fill="hold">
                      <p:stCondLst>
                        <p:cond delay="indefinite"/>
                      </p:stCondLst>
                      <p:childTnLst>
                        <p:par>
                          <p:cTn id="117" fill="hold">
                            <p:stCondLst>
                              <p:cond delay="0"/>
                            </p:stCondLst>
                            <p:childTnLst>
                              <p:par>
                                <p:cTn id="118" presetID="1" presetClass="entr" presetSubtype="0" fill="hold" nodeType="clickEffect">
                                  <p:stCondLst>
                                    <p:cond delay="0"/>
                                  </p:stCondLst>
                                  <p:childTnLst>
                                    <p:set>
                                      <p:cBhvr>
                                        <p:cTn id="119" dur="1" fill="hold">
                                          <p:stCondLst>
                                            <p:cond delay="0"/>
                                          </p:stCondLst>
                                        </p:cTn>
                                        <p:tgtEl>
                                          <p:spTgt spid="90"/>
                                        </p:tgtEl>
                                        <p:attrNameLst>
                                          <p:attrName>style.visibility</p:attrName>
                                        </p:attrNameLst>
                                      </p:cBhvr>
                                      <p:to>
                                        <p:strVal val="visible"/>
                                      </p:to>
                                    </p:set>
                                  </p:childTnLst>
                                </p:cTn>
                              </p:par>
                            </p:childTnLst>
                          </p:cTn>
                        </p:par>
                      </p:childTnLst>
                    </p:cTn>
                  </p:par>
                  <p:par>
                    <p:cTn id="120" fill="hold">
                      <p:stCondLst>
                        <p:cond delay="indefinite"/>
                      </p:stCondLst>
                      <p:childTnLst>
                        <p:par>
                          <p:cTn id="121" fill="hold">
                            <p:stCondLst>
                              <p:cond delay="0"/>
                            </p:stCondLst>
                            <p:childTnLst>
                              <p:par>
                                <p:cTn id="122" presetID="3" presetClass="exit" presetSubtype="10" fill="hold" grpId="1" nodeType="clickEffect">
                                  <p:stCondLst>
                                    <p:cond delay="0"/>
                                  </p:stCondLst>
                                  <p:childTnLst>
                                    <p:animEffect transition="out" filter="blinds(horizontal)">
                                      <p:cBhvr>
                                        <p:cTn id="123" dur="500"/>
                                        <p:tgtEl>
                                          <p:spTgt spid="68"/>
                                        </p:tgtEl>
                                      </p:cBhvr>
                                    </p:animEffect>
                                    <p:set>
                                      <p:cBhvr>
                                        <p:cTn id="124" dur="1" fill="hold">
                                          <p:stCondLst>
                                            <p:cond delay="499"/>
                                          </p:stCondLst>
                                        </p:cTn>
                                        <p:tgtEl>
                                          <p:spTgt spid="68"/>
                                        </p:tgtEl>
                                        <p:attrNameLst>
                                          <p:attrName>style.visibility</p:attrName>
                                        </p:attrNameLst>
                                      </p:cBhvr>
                                      <p:to>
                                        <p:strVal val="hidden"/>
                                      </p:to>
                                    </p:set>
                                  </p:childTnLst>
                                </p:cTn>
                              </p:par>
                            </p:childTnLst>
                          </p:cTn>
                        </p:par>
                      </p:childTnLst>
                    </p:cTn>
                  </p:par>
                  <p:par>
                    <p:cTn id="125" fill="hold">
                      <p:stCondLst>
                        <p:cond delay="indefinite"/>
                      </p:stCondLst>
                      <p:childTnLst>
                        <p:par>
                          <p:cTn id="126" fill="hold">
                            <p:stCondLst>
                              <p:cond delay="0"/>
                            </p:stCondLst>
                            <p:childTnLst>
                              <p:par>
                                <p:cTn id="127" presetID="3" presetClass="exit" presetSubtype="10" fill="hold" grpId="2" nodeType="clickEffect">
                                  <p:stCondLst>
                                    <p:cond delay="0"/>
                                  </p:stCondLst>
                                  <p:childTnLst>
                                    <p:animEffect transition="out" filter="blinds(horizontal)">
                                      <p:cBhvr>
                                        <p:cTn id="128" dur="500"/>
                                        <p:tgtEl>
                                          <p:spTgt spid="93"/>
                                        </p:tgtEl>
                                      </p:cBhvr>
                                    </p:animEffect>
                                    <p:set>
                                      <p:cBhvr>
                                        <p:cTn id="129" dur="1" fill="hold">
                                          <p:stCondLst>
                                            <p:cond delay="499"/>
                                          </p:stCondLst>
                                        </p:cTn>
                                        <p:tgtEl>
                                          <p:spTgt spid="93"/>
                                        </p:tgtEl>
                                        <p:attrNameLst>
                                          <p:attrName>style.visibility</p:attrName>
                                        </p:attrNameLst>
                                      </p:cBhvr>
                                      <p:to>
                                        <p:strVal val="hidden"/>
                                      </p:to>
                                    </p:set>
                                  </p:childTnLst>
                                </p:cTn>
                              </p:par>
                            </p:childTnLst>
                          </p:cTn>
                        </p:par>
                      </p:childTnLst>
                    </p:cTn>
                  </p:par>
                  <p:par>
                    <p:cTn id="130" fill="hold">
                      <p:stCondLst>
                        <p:cond delay="indefinite"/>
                      </p:stCondLst>
                      <p:childTnLst>
                        <p:par>
                          <p:cTn id="131" fill="hold">
                            <p:stCondLst>
                              <p:cond delay="0"/>
                            </p:stCondLst>
                            <p:childTnLst>
                              <p:par>
                                <p:cTn id="132" presetID="3" presetClass="exit" presetSubtype="10" fill="hold" grpId="0" nodeType="clickEffect">
                                  <p:stCondLst>
                                    <p:cond delay="0"/>
                                  </p:stCondLst>
                                  <p:childTnLst>
                                    <p:animEffect transition="out" filter="blinds(horizontal)">
                                      <p:cBhvr>
                                        <p:cTn id="133" dur="500"/>
                                        <p:tgtEl>
                                          <p:spTgt spid="53"/>
                                        </p:tgtEl>
                                      </p:cBhvr>
                                    </p:animEffect>
                                    <p:set>
                                      <p:cBhvr>
                                        <p:cTn id="134" dur="1" fill="hold">
                                          <p:stCondLst>
                                            <p:cond delay="499"/>
                                          </p:stCondLst>
                                        </p:cTn>
                                        <p:tgtEl>
                                          <p:spTgt spid="53"/>
                                        </p:tgtEl>
                                        <p:attrNameLst>
                                          <p:attrName>style.visibility</p:attrName>
                                        </p:attrNameLst>
                                      </p:cBhvr>
                                      <p:to>
                                        <p:strVal val="hidden"/>
                                      </p:to>
                                    </p:set>
                                  </p:childTnLst>
                                </p:cTn>
                              </p:par>
                            </p:childTnLst>
                          </p:cTn>
                        </p:par>
                      </p:childTnLst>
                    </p:cTn>
                  </p:par>
                  <p:par>
                    <p:cTn id="135" fill="hold">
                      <p:stCondLst>
                        <p:cond delay="indefinite"/>
                      </p:stCondLst>
                      <p:childTnLst>
                        <p:par>
                          <p:cTn id="136" fill="hold">
                            <p:stCondLst>
                              <p:cond delay="0"/>
                            </p:stCondLst>
                            <p:childTnLst>
                              <p:par>
                                <p:cTn id="137" presetID="3" presetClass="exit" presetSubtype="10" fill="hold" grpId="1" nodeType="clickEffect">
                                  <p:stCondLst>
                                    <p:cond delay="0"/>
                                  </p:stCondLst>
                                  <p:childTnLst>
                                    <p:animEffect transition="out" filter="blinds(horizontal)">
                                      <p:cBhvr>
                                        <p:cTn id="138" dur="500"/>
                                        <p:tgtEl>
                                          <p:spTgt spid="49"/>
                                        </p:tgtEl>
                                      </p:cBhvr>
                                    </p:animEffect>
                                    <p:set>
                                      <p:cBhvr>
                                        <p:cTn id="139" dur="1" fill="hold">
                                          <p:stCondLst>
                                            <p:cond delay="499"/>
                                          </p:stCondLst>
                                        </p:cTn>
                                        <p:tgtEl>
                                          <p:spTgt spid="49"/>
                                        </p:tgtEl>
                                        <p:attrNameLst>
                                          <p:attrName>style.visibility</p:attrName>
                                        </p:attrNameLst>
                                      </p:cBhvr>
                                      <p:to>
                                        <p:strVal val="hidden"/>
                                      </p:to>
                                    </p:set>
                                  </p:childTnLst>
                                </p:cTn>
                              </p:par>
                            </p:childTnLst>
                          </p:cTn>
                        </p:par>
                      </p:childTnLst>
                    </p:cTn>
                  </p:par>
                  <p:par>
                    <p:cTn id="140" fill="hold">
                      <p:stCondLst>
                        <p:cond delay="indefinite"/>
                      </p:stCondLst>
                      <p:childTnLst>
                        <p:par>
                          <p:cTn id="141" fill="hold">
                            <p:stCondLst>
                              <p:cond delay="0"/>
                            </p:stCondLst>
                            <p:childTnLst>
                              <p:par>
                                <p:cTn id="142" presetID="3" presetClass="exit" presetSubtype="10" fill="hold" nodeType="clickEffect">
                                  <p:stCondLst>
                                    <p:cond delay="0"/>
                                  </p:stCondLst>
                                  <p:childTnLst>
                                    <p:animEffect transition="out" filter="blinds(horizontal)">
                                      <p:cBhvr>
                                        <p:cTn id="143" dur="500"/>
                                        <p:tgtEl>
                                          <p:spTgt spid="89"/>
                                        </p:tgtEl>
                                      </p:cBhvr>
                                    </p:animEffect>
                                    <p:set>
                                      <p:cBhvr>
                                        <p:cTn id="144" dur="1" fill="hold">
                                          <p:stCondLst>
                                            <p:cond delay="499"/>
                                          </p:stCondLst>
                                        </p:cTn>
                                        <p:tgtEl>
                                          <p:spTgt spid="89"/>
                                        </p:tgtEl>
                                        <p:attrNameLst>
                                          <p:attrName>style.visibility</p:attrName>
                                        </p:attrNameLst>
                                      </p:cBhvr>
                                      <p:to>
                                        <p:strVal val="hidden"/>
                                      </p:to>
                                    </p:set>
                                  </p:childTnLst>
                                </p:cTn>
                              </p:par>
                            </p:childTnLst>
                          </p:cTn>
                        </p:par>
                      </p:childTnLst>
                    </p:cTn>
                  </p:par>
                  <p:par>
                    <p:cTn id="145" fill="hold">
                      <p:stCondLst>
                        <p:cond delay="indefinite"/>
                      </p:stCondLst>
                      <p:childTnLst>
                        <p:par>
                          <p:cTn id="146" fill="hold">
                            <p:stCondLst>
                              <p:cond delay="0"/>
                            </p:stCondLst>
                            <p:childTnLst>
                              <p:par>
                                <p:cTn id="147" presetID="3" presetClass="exit" presetSubtype="10" fill="hold" nodeType="clickEffect">
                                  <p:stCondLst>
                                    <p:cond delay="0"/>
                                  </p:stCondLst>
                                  <p:childTnLst>
                                    <p:animEffect transition="out" filter="blinds(horizontal)">
                                      <p:cBhvr>
                                        <p:cTn id="148" dur="500"/>
                                        <p:tgtEl>
                                          <p:spTgt spid="66"/>
                                        </p:tgtEl>
                                      </p:cBhvr>
                                    </p:animEffect>
                                    <p:set>
                                      <p:cBhvr>
                                        <p:cTn id="149" dur="1" fill="hold">
                                          <p:stCondLst>
                                            <p:cond delay="499"/>
                                          </p:stCondLst>
                                        </p:cTn>
                                        <p:tgtEl>
                                          <p:spTgt spid="66"/>
                                        </p:tgtEl>
                                        <p:attrNameLst>
                                          <p:attrName>style.visibility</p:attrName>
                                        </p:attrNameLst>
                                      </p:cBhvr>
                                      <p:to>
                                        <p:strVal val="hidden"/>
                                      </p:to>
                                    </p:set>
                                  </p:childTnLst>
                                </p:cTn>
                              </p:par>
                            </p:childTnLst>
                          </p:cTn>
                        </p:par>
                      </p:childTnLst>
                    </p:cTn>
                  </p:par>
                  <p:par>
                    <p:cTn id="150" fill="hold">
                      <p:stCondLst>
                        <p:cond delay="indefinite"/>
                      </p:stCondLst>
                      <p:childTnLst>
                        <p:par>
                          <p:cTn id="151" fill="hold">
                            <p:stCondLst>
                              <p:cond delay="0"/>
                            </p:stCondLst>
                            <p:childTnLst>
                              <p:par>
                                <p:cTn id="152" presetID="1" presetClass="entr" presetSubtype="0" fill="hold" nodeType="clickEffect">
                                  <p:stCondLst>
                                    <p:cond delay="0"/>
                                  </p:stCondLst>
                                  <p:childTnLst>
                                    <p:set>
                                      <p:cBhvr>
                                        <p:cTn id="153" dur="1" fill="hold">
                                          <p:stCondLst>
                                            <p:cond delay="0"/>
                                          </p:stCondLst>
                                        </p:cTn>
                                        <p:tgtEl>
                                          <p:spTgt spid="87"/>
                                        </p:tgtEl>
                                        <p:attrNameLst>
                                          <p:attrName>style.visibility</p:attrName>
                                        </p:attrNameLst>
                                      </p:cBhvr>
                                      <p:to>
                                        <p:strVal val="visible"/>
                                      </p:to>
                                    </p:set>
                                  </p:childTnLst>
                                </p:cTn>
                              </p:par>
                            </p:childTnLst>
                          </p:cTn>
                        </p:par>
                      </p:childTnLst>
                    </p:cTn>
                  </p:par>
                  <p:par>
                    <p:cTn id="154" fill="hold">
                      <p:stCondLst>
                        <p:cond delay="indefinite"/>
                      </p:stCondLst>
                      <p:childTnLst>
                        <p:par>
                          <p:cTn id="155" fill="hold">
                            <p:stCondLst>
                              <p:cond delay="0"/>
                            </p:stCondLst>
                            <p:childTnLst>
                              <p:par>
                                <p:cTn id="156" presetID="1" presetClass="entr" presetSubtype="0" fill="hold" nodeType="clickEffect">
                                  <p:stCondLst>
                                    <p:cond delay="0"/>
                                  </p:stCondLst>
                                  <p:childTnLst>
                                    <p:set>
                                      <p:cBhvr>
                                        <p:cTn id="157" dur="1" fill="hold">
                                          <p:stCondLst>
                                            <p:cond delay="0"/>
                                          </p:stCondLst>
                                        </p:cTn>
                                        <p:tgtEl>
                                          <p:spTgt spid="87"/>
                                        </p:tgtEl>
                                        <p:attrNameLst>
                                          <p:attrName>style.visibility</p:attrName>
                                        </p:attrNameLst>
                                      </p:cBhvr>
                                      <p:to>
                                        <p:strVal val="visible"/>
                                      </p:to>
                                    </p:set>
                                  </p:childTnLst>
                                </p:cTn>
                              </p:par>
                            </p:childTnLst>
                          </p:cTn>
                        </p:par>
                      </p:childTnLst>
                    </p:cTn>
                  </p:par>
                  <p:par>
                    <p:cTn id="158" fill="hold">
                      <p:stCondLst>
                        <p:cond delay="indefinite"/>
                      </p:stCondLst>
                      <p:childTnLst>
                        <p:par>
                          <p:cTn id="159" fill="hold">
                            <p:stCondLst>
                              <p:cond delay="0"/>
                            </p:stCondLst>
                            <p:childTnLst>
                              <p:par>
                                <p:cTn id="160" presetID="6" presetClass="emph" presetSubtype="0" fill="hold" nodeType="clickEffect">
                                  <p:stCondLst>
                                    <p:cond delay="0"/>
                                  </p:stCondLst>
                                  <p:childTnLst>
                                    <p:animScale>
                                      <p:cBhvr>
                                        <p:cTn id="161" dur="500" fill="hold"/>
                                        <p:tgtEl>
                                          <p:spTgt spid="87"/>
                                        </p:tgtEl>
                                      </p:cBhvr>
                                      <p:by x="150000" y="150000"/>
                                    </p:animScale>
                                  </p:childTnLst>
                                </p:cTn>
                              </p:par>
                            </p:childTnLst>
                          </p:cTn>
                        </p:par>
                      </p:childTnLst>
                    </p:cTn>
                  </p:par>
                  <p:par>
                    <p:cTn id="162" fill="hold">
                      <p:stCondLst>
                        <p:cond delay="indefinite"/>
                      </p:stCondLst>
                      <p:childTnLst>
                        <p:par>
                          <p:cTn id="163" fill="hold">
                            <p:stCondLst>
                              <p:cond delay="0"/>
                            </p:stCondLst>
                            <p:childTnLst>
                              <p:par>
                                <p:cTn id="164" presetID="1" presetClass="entr" presetSubtype="0" fill="hold" nodeType="clickEffect">
                                  <p:stCondLst>
                                    <p:cond delay="0"/>
                                  </p:stCondLst>
                                  <p:childTnLst>
                                    <p:set>
                                      <p:cBhvr>
                                        <p:cTn id="165" dur="1" fill="hold">
                                          <p:stCondLst>
                                            <p:cond delay="0"/>
                                          </p:stCondLst>
                                        </p:cTn>
                                        <p:tgtEl>
                                          <p:spTgt spid="5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48" grpId="0" animBg="1"/>
      <p:bldP spid="33" grpId="0" animBg="1"/>
      <p:bldP spid="35" grpId="0" animBg="1"/>
      <p:bldP spid="64" grpId="0" animBg="1"/>
      <p:bldP spid="55" grpId="0" animBg="1"/>
      <p:bldP spid="76" grpId="0" animBg="1"/>
      <p:bldP spid="88" grpId="1" animBg="1"/>
      <p:bldP spid="93" grpId="0" animBg="1"/>
      <p:bldP spid="93" grpId="2" animBg="1"/>
      <p:bldP spid="49" grpId="1" animBg="1"/>
      <p:bldP spid="53" grpId="0" animBg="1"/>
      <p:bldP spid="68" grpId="0" animBg="1"/>
      <p:bldP spid="68" grpId="1" animBg="1"/>
      <p:bldP spid="5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1377" name="Picture 4" descr="t010ebebe96addcb6e1"/>
          <p:cNvPicPr>
            <a:picLocks noChangeAspect="1" noChangeArrowheads="1"/>
          </p:cNvPicPr>
          <p:nvPr/>
        </p:nvPicPr>
        <p:blipFill>
          <a:blip r:embed="rId3"/>
          <a:srcRect/>
          <a:stretch>
            <a:fillRect/>
          </a:stretch>
        </p:blipFill>
        <p:spPr bwMode="auto">
          <a:xfrm>
            <a:off x="6000750" y="2071688"/>
            <a:ext cx="2928938" cy="3711575"/>
          </a:xfrm>
          <a:prstGeom prst="rect">
            <a:avLst/>
          </a:prstGeom>
          <a:noFill/>
          <a:ln w="9525">
            <a:noFill/>
            <a:miter lim="800000"/>
            <a:headEnd/>
            <a:tailEnd/>
          </a:ln>
        </p:spPr>
      </p:pic>
      <p:sp>
        <p:nvSpPr>
          <p:cNvPr id="2" name="标题 1"/>
          <p:cNvSpPr>
            <a:spLocks noGrp="1"/>
          </p:cNvSpPr>
          <p:nvPr>
            <p:ph type="title"/>
          </p:nvPr>
        </p:nvSpPr>
        <p:spPr>
          <a:xfrm>
            <a:off x="455613" y="365125"/>
            <a:ext cx="8232775" cy="498598"/>
          </a:xfrm>
        </p:spPr>
        <p:txBody>
          <a:bodyPr/>
          <a:lstStyle/>
          <a:p>
            <a:pPr defTabSz="914363" fontAlgn="auto">
              <a:spcAft>
                <a:spcPts val="0"/>
              </a:spcAft>
              <a:defRPr/>
            </a:pPr>
            <a:r>
              <a:rPr altLang="zh-CN" sz="3600" b="1">
                <a:latin typeface="Arial" pitchFamily="34" charset="0"/>
                <a:cs typeface="Arial" pitchFamily="34" charset="0"/>
              </a:rPr>
              <a:t>Business Awareness: Summary</a:t>
            </a:r>
            <a:endParaRPr lang="zh-CN" altLang="en-US" sz="3600" b="1">
              <a:latin typeface="Arial" pitchFamily="34" charset="0"/>
              <a:cs typeface="Arial" pitchFamily="34" charset="0"/>
            </a:endParaRPr>
          </a:p>
        </p:txBody>
      </p:sp>
      <p:sp>
        <p:nvSpPr>
          <p:cNvPr id="3" name="内容占位符 2"/>
          <p:cNvSpPr>
            <a:spLocks noGrp="1"/>
          </p:cNvSpPr>
          <p:nvPr>
            <p:ph idx="1"/>
          </p:nvPr>
        </p:nvSpPr>
        <p:spPr>
          <a:xfrm>
            <a:off x="500034" y="1643050"/>
            <a:ext cx="5357850" cy="5214950"/>
          </a:xfrm>
        </p:spPr>
        <p:txBody>
          <a:bodyPr>
            <a:normAutofit/>
          </a:bodyPr>
          <a:lstStyle/>
          <a:p>
            <a:pPr defTabSz="914363" fontAlgn="auto">
              <a:spcAft>
                <a:spcPts val="0"/>
              </a:spcAft>
              <a:buFont typeface="Wingdings 2"/>
              <a:buChar char=""/>
              <a:defRPr/>
            </a:pPr>
            <a:endParaRPr lang="en-US" altLang="zh-CN" dirty="0" smtClean="0"/>
          </a:p>
          <a:p>
            <a:pPr defTabSz="914363" fontAlgn="auto">
              <a:spcAft>
                <a:spcPts val="0"/>
              </a:spcAft>
              <a:buFont typeface="Wingdings 2"/>
              <a:buChar char=""/>
              <a:defRPr/>
            </a:pPr>
            <a:endParaRPr lang="en-US" altLang="zh-CN" dirty="0" smtClean="0">
              <a:solidFill>
                <a:schemeClr val="tx1"/>
              </a:solidFill>
            </a:endParaRPr>
          </a:p>
          <a:p>
            <a:pPr defTabSz="914363" fontAlgn="auto">
              <a:spcAft>
                <a:spcPts val="0"/>
              </a:spcAft>
              <a:buFont typeface="Wingdings 2" pitchFamily="18" charset="2"/>
              <a:buNone/>
              <a:defRPr/>
            </a:pPr>
            <a:r>
              <a:rPr lang="en-US" altLang="zh-CN" dirty="0" smtClean="0"/>
              <a:t> </a:t>
            </a:r>
            <a:endParaRPr lang="en-US" altLang="zh-CN" dirty="0" smtClean="0">
              <a:solidFill>
                <a:schemeClr val="tx1"/>
              </a:solidFill>
            </a:endParaRPr>
          </a:p>
          <a:p>
            <a:pPr defTabSz="914363" fontAlgn="auto">
              <a:spcAft>
                <a:spcPts val="0"/>
              </a:spcAft>
              <a:buFont typeface="Wingdings 2"/>
              <a:buChar char=""/>
              <a:defRPr/>
            </a:pPr>
            <a:r>
              <a:rPr lang="en-US" altLang="zh-CN" sz="2400" dirty="0" smtClean="0">
                <a:latin typeface="Arial" pitchFamily="34" charset="0"/>
                <a:ea typeface="宋体" charset="-122"/>
                <a:cs typeface="Arial" pitchFamily="34" charset="0"/>
              </a:rPr>
              <a:t>allocation of goods and services by </a:t>
            </a:r>
          </a:p>
          <a:p>
            <a:pPr defTabSz="914363" fontAlgn="auto">
              <a:spcAft>
                <a:spcPts val="0"/>
              </a:spcAft>
              <a:buFont typeface="Arial" pitchFamily="34" charset="0"/>
              <a:buNone/>
              <a:defRPr/>
            </a:pPr>
            <a:r>
              <a:rPr lang="en-US" altLang="zh-CN" sz="2400" dirty="0" smtClean="0">
                <a:latin typeface="Arial" pitchFamily="34" charset="0"/>
                <a:ea typeface="宋体" charset="-122"/>
                <a:cs typeface="Arial" pitchFamily="34" charset="0"/>
              </a:rPr>
              <a:t>a free market is not efficient;</a:t>
            </a:r>
          </a:p>
          <a:p>
            <a:pPr defTabSz="914363" fontAlgn="auto">
              <a:spcAft>
                <a:spcPts val="0"/>
              </a:spcAft>
              <a:buFont typeface="Wingdings 2"/>
              <a:buChar char=""/>
              <a:defRPr/>
            </a:pPr>
            <a:endParaRPr lang="en-US" altLang="zh-CN" sz="2400" dirty="0" smtClean="0">
              <a:latin typeface="Arial" pitchFamily="34" charset="0"/>
              <a:ea typeface="宋体" charset="-122"/>
              <a:cs typeface="Arial" pitchFamily="34" charset="0"/>
            </a:endParaRPr>
          </a:p>
          <a:p>
            <a:pPr defTabSz="914363" fontAlgn="auto">
              <a:spcAft>
                <a:spcPts val="0"/>
              </a:spcAft>
              <a:buFont typeface="Wingdings 2"/>
              <a:buChar char=""/>
              <a:defRPr/>
            </a:pPr>
            <a:r>
              <a:rPr lang="en-US" altLang="zh-CN" sz="2400" dirty="0" smtClean="0">
                <a:latin typeface="Arial" pitchFamily="34" charset="0"/>
                <a:ea typeface="宋体" charset="-122"/>
                <a:cs typeface="Arial" pitchFamily="34" charset="0"/>
              </a:rPr>
              <a:t>a market participant maybe better off while making someone else worse off;</a:t>
            </a:r>
          </a:p>
          <a:p>
            <a:pPr defTabSz="914363" fontAlgn="auto">
              <a:spcAft>
                <a:spcPts val="0"/>
              </a:spcAft>
              <a:buFont typeface="Wingdings 2"/>
              <a:buChar char=""/>
              <a:defRPr/>
            </a:pPr>
            <a:endParaRPr lang="en-US" altLang="zh-CN" sz="2400" dirty="0" smtClean="0">
              <a:latin typeface="Arial" pitchFamily="34" charset="0"/>
              <a:ea typeface="宋体" charset="-122"/>
              <a:cs typeface="Arial" pitchFamily="34" charset="0"/>
            </a:endParaRPr>
          </a:p>
          <a:p>
            <a:pPr defTabSz="914363" fontAlgn="auto">
              <a:spcAft>
                <a:spcPts val="0"/>
              </a:spcAft>
              <a:buFont typeface="Wingdings 2"/>
              <a:buChar char=""/>
              <a:defRPr/>
            </a:pPr>
            <a:r>
              <a:rPr lang="en-US" altLang="zh-CN" sz="2400" dirty="0" smtClean="0">
                <a:latin typeface="Arial" pitchFamily="34" charset="0"/>
                <a:ea typeface="宋体" charset="-122"/>
                <a:cs typeface="Arial" pitchFamily="34" charset="0"/>
              </a:rPr>
              <a:t>individual’s pursuit of self-interests lead to the results that are not efficient. </a:t>
            </a:r>
          </a:p>
          <a:p>
            <a:pPr defTabSz="914363" fontAlgn="auto">
              <a:spcAft>
                <a:spcPts val="0"/>
              </a:spcAft>
              <a:buFont typeface="Wingdings 2"/>
              <a:buChar char=""/>
              <a:defRPr/>
            </a:pPr>
            <a:endParaRPr lang="en-US" altLang="zh-CN" dirty="0" smtClean="0">
              <a:solidFill>
                <a:schemeClr val="tx2"/>
              </a:solidFill>
              <a:latin typeface="Arial" pitchFamily="34" charset="0"/>
              <a:cs typeface="Arial" pitchFamily="34" charset="0"/>
            </a:endParaRPr>
          </a:p>
          <a:p>
            <a:pPr defTabSz="914363" fontAlgn="auto">
              <a:spcAft>
                <a:spcPts val="0"/>
              </a:spcAft>
              <a:buFont typeface="Wingdings 2"/>
              <a:buChar char=""/>
              <a:defRPr/>
            </a:pPr>
            <a:endParaRPr lang="en-US" altLang="zh-CN" dirty="0" smtClean="0">
              <a:solidFill>
                <a:schemeClr val="tx2"/>
              </a:solidFill>
            </a:endParaRPr>
          </a:p>
          <a:p>
            <a:pPr defTabSz="914363" fontAlgn="auto">
              <a:spcAft>
                <a:spcPts val="0"/>
              </a:spcAft>
              <a:buFont typeface="Wingdings 2"/>
              <a:buChar char=""/>
              <a:defRPr/>
            </a:pPr>
            <a:endParaRPr lang="en-US" altLang="zh-CN" dirty="0" smtClean="0">
              <a:solidFill>
                <a:schemeClr val="tx2"/>
              </a:solidFill>
            </a:endParaRPr>
          </a:p>
          <a:p>
            <a:pPr defTabSz="914363" fontAlgn="auto">
              <a:spcAft>
                <a:spcPts val="0"/>
              </a:spcAft>
              <a:buFont typeface="Wingdings 2"/>
              <a:buChar char=""/>
              <a:defRPr/>
            </a:pPr>
            <a:endParaRPr lang="en-US" altLang="zh-CN" dirty="0" smtClean="0">
              <a:solidFill>
                <a:schemeClr val="tx2"/>
              </a:solidFill>
            </a:endParaRPr>
          </a:p>
          <a:p>
            <a:pPr defTabSz="914363" fontAlgn="auto">
              <a:spcAft>
                <a:spcPts val="0"/>
              </a:spcAft>
              <a:buFont typeface="Wingdings 2"/>
              <a:buChar char=""/>
              <a:defRPr/>
            </a:pPr>
            <a:endParaRPr lang="en-US" altLang="zh-CN" dirty="0" smtClean="0"/>
          </a:p>
          <a:p>
            <a:pPr defTabSz="914363" fontAlgn="auto">
              <a:spcAft>
                <a:spcPts val="0"/>
              </a:spcAft>
              <a:buFont typeface="Wingdings 2"/>
              <a:buChar char=""/>
              <a:defRPr/>
            </a:pPr>
            <a:endParaRPr lang="en-US" altLang="zh-CN" dirty="0" smtClean="0"/>
          </a:p>
          <a:p>
            <a:pPr defTabSz="914363" fontAlgn="auto">
              <a:spcAft>
                <a:spcPts val="0"/>
              </a:spcAft>
              <a:buFont typeface="Wingdings 2"/>
              <a:buChar char=""/>
              <a:defRPr/>
            </a:pPr>
            <a:endParaRPr dirty="0"/>
          </a:p>
        </p:txBody>
      </p:sp>
      <p:sp>
        <p:nvSpPr>
          <p:cNvPr id="9" name="AutoShape 6"/>
          <p:cNvSpPr>
            <a:spLocks noChangeArrowheads="1"/>
          </p:cNvSpPr>
          <p:nvPr/>
        </p:nvSpPr>
        <p:spPr bwMode="auto">
          <a:xfrm>
            <a:off x="1714500" y="1285875"/>
            <a:ext cx="2857500" cy="714375"/>
          </a:xfrm>
          <a:prstGeom prst="roundRect">
            <a:avLst>
              <a:gd name="adj" fmla="val 13745"/>
            </a:avLst>
          </a:prstGeom>
          <a:gradFill>
            <a:gsLst>
              <a:gs pos="0">
                <a:srgbClr val="DDEBCF"/>
              </a:gs>
              <a:gs pos="50000">
                <a:srgbClr val="9CB86E"/>
              </a:gs>
              <a:gs pos="100000">
                <a:srgbClr val="156B13"/>
              </a:gs>
            </a:gsLst>
            <a:lin ang="5400000" scaled="0"/>
          </a:gradFill>
          <a:ln w="25400">
            <a:solidFill>
              <a:schemeClr val="accent2"/>
            </a:solidFill>
            <a:round/>
            <a:headEnd/>
            <a:tailEnd/>
          </a:ln>
          <a:effectLst>
            <a:outerShdw blurRad="76200" dist="88900" dir="19020000" kx="-1200000" algn="bl" rotWithShape="0">
              <a:prstClr val="black">
                <a:alpha val="16000"/>
              </a:prstClr>
            </a:outerShdw>
          </a:effectLst>
        </p:spPr>
        <p:txBody>
          <a:bodyPr wrap="none" anchor="ctr"/>
          <a:lstStyle/>
          <a:p>
            <a:pPr>
              <a:defRPr/>
            </a:pPr>
            <a:r>
              <a:rPr lang="en-US" altLang="zh-CN" sz="1800" b="1" dirty="0">
                <a:latin typeface="Arial" pitchFamily="34" charset="0"/>
                <a:cs typeface="Arial" pitchFamily="34" charset="0"/>
              </a:rPr>
              <a:t>   </a:t>
            </a:r>
            <a:r>
              <a:rPr lang="en-US" altLang="zh-CN" b="1" i="0" dirty="0">
                <a:latin typeface="Arial" pitchFamily="34" charset="0"/>
                <a:cs typeface="Arial" pitchFamily="34" charset="0"/>
              </a:rPr>
              <a:t>market failure</a:t>
            </a:r>
            <a:endParaRPr lang="zh-CN" altLang="en-US" i="0" dirty="0"/>
          </a:p>
        </p:txBody>
      </p:sp>
      <p:sp>
        <p:nvSpPr>
          <p:cNvPr id="10" name="TextBox 9"/>
          <p:cNvSpPr txBox="1"/>
          <p:nvPr/>
        </p:nvSpPr>
        <p:spPr>
          <a:xfrm>
            <a:off x="6858000" y="6357938"/>
            <a:ext cx="1928813" cy="307975"/>
          </a:xfrm>
          <a:prstGeom prst="rect">
            <a:avLst/>
          </a:prstGeom>
          <a:solidFill>
            <a:schemeClr val="bg1"/>
          </a:solidFill>
        </p:spPr>
        <p:txBody>
          <a:bodyPr lIns="0" tIns="0" rIns="0" bIns="0">
            <a:spAutoFit/>
          </a:bodyPr>
          <a:lstStyle/>
          <a:p>
            <a:pPr>
              <a:defRPr/>
            </a:pPr>
            <a:endParaRPr lang="zh-CN" altLang="en-US" sz="2000" dirty="0" err="1">
              <a:gradFill>
                <a:gsLst>
                  <a:gs pos="0">
                    <a:schemeClr val="tx2"/>
                  </a:gs>
                  <a:gs pos="86000">
                    <a:schemeClr val="tx2"/>
                  </a:gs>
                </a:gsLst>
                <a:lin ang="5400000" scaled="0"/>
              </a:gradFill>
            </a:endParaRPr>
          </a:p>
        </p:txBody>
      </p:sp>
      <p:sp>
        <p:nvSpPr>
          <p:cNvPr id="11" name="椭圆 10"/>
          <p:cNvSpPr/>
          <p:nvPr/>
        </p:nvSpPr>
        <p:spPr bwMode="auto">
          <a:xfrm>
            <a:off x="8286750" y="3786188"/>
            <a:ext cx="714375" cy="428625"/>
          </a:xfrm>
          <a:prstGeom prst="ellipse">
            <a:avLst/>
          </a:prstGeom>
          <a:solidFill>
            <a:schemeClr val="bg1"/>
          </a:solidFill>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lIns="91436" tIns="45718" rIns="91436" bIns="45718" anchor="ctr"/>
          <a:lstStyle/>
          <a:p>
            <a:pPr algn="ctr" defTabSz="914099">
              <a:defRPr/>
            </a:pPr>
            <a:endParaRPr lang="zh-CN" altLang="en-US" sz="2000" dirty="0">
              <a:gradFill>
                <a:gsLst>
                  <a:gs pos="0">
                    <a:srgbClr val="FFFFFF"/>
                  </a:gs>
                  <a:gs pos="100000">
                    <a:srgbClr val="FFFFFF"/>
                  </a:gs>
                </a:gsLst>
                <a:lin ang="5400000" scaled="0"/>
              </a:gra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4305" name="Rectangle 2"/>
          <p:cNvSpPr>
            <a:spLocks noGrp="1" noChangeArrowheads="1"/>
          </p:cNvSpPr>
          <p:nvPr>
            <p:ph type="title"/>
          </p:nvPr>
        </p:nvSpPr>
        <p:spPr>
          <a:xfrm>
            <a:off x="455613" y="365125"/>
            <a:ext cx="8232775" cy="290849"/>
          </a:xfrm>
        </p:spPr>
        <p:txBody>
          <a:bodyPr/>
          <a:lstStyle/>
          <a:p>
            <a:pPr defTabSz="914363" fontAlgn="auto">
              <a:spcAft>
                <a:spcPts val="0"/>
              </a:spcAft>
              <a:defRPr/>
            </a:pPr>
            <a:r>
              <a:rPr altLang="zh-CN" sz="3600" b="1" dirty="0" smtClean="0">
                <a:latin typeface="Arial" pitchFamily="34" charset="0"/>
                <a:ea typeface="宋体" charset="-122"/>
                <a:cs typeface="Arial" pitchFamily="34" charset="0"/>
              </a:rPr>
              <a:t>Business Awareness: Summary</a:t>
            </a:r>
          </a:p>
        </p:txBody>
      </p:sp>
      <p:sp>
        <p:nvSpPr>
          <p:cNvPr id="2274306" name="Rectangle 3"/>
          <p:cNvSpPr>
            <a:spLocks noGrp="1" noChangeArrowheads="1"/>
          </p:cNvSpPr>
          <p:nvPr>
            <p:ph type="body" idx="1"/>
          </p:nvPr>
        </p:nvSpPr>
        <p:spPr>
          <a:xfrm>
            <a:off x="357158" y="1928802"/>
            <a:ext cx="4071966" cy="2991588"/>
          </a:xfrm>
        </p:spPr>
        <p:txBody>
          <a:bodyPr/>
          <a:lstStyle/>
          <a:p>
            <a:pPr algn="just" defTabSz="914363" fontAlgn="auto">
              <a:spcAft>
                <a:spcPts val="0"/>
              </a:spcAft>
              <a:buFont typeface="Arial" pitchFamily="34" charset="0"/>
              <a:buNone/>
              <a:defRPr/>
            </a:pPr>
            <a:r>
              <a:rPr lang="en-US" altLang="zh-CN" sz="2400" dirty="0" smtClean="0">
                <a:latin typeface="Arial" pitchFamily="34" charset="0"/>
                <a:ea typeface="宋体" charset="-122"/>
                <a:cs typeface="Arial" pitchFamily="34" charset="0"/>
              </a:rPr>
              <a:t> </a:t>
            </a:r>
          </a:p>
          <a:p>
            <a:pPr algn="just" defTabSz="914363" fontAlgn="auto">
              <a:spcAft>
                <a:spcPts val="0"/>
              </a:spcAft>
              <a:buFont typeface="Wingdings 2"/>
              <a:buChar char=""/>
              <a:defRPr/>
            </a:pPr>
            <a:r>
              <a:rPr lang="en-US" altLang="zh-CN" sz="2400" dirty="0" smtClean="0">
                <a:latin typeface="Arial" pitchFamily="34" charset="0"/>
                <a:ea typeface="宋体" charset="-122"/>
                <a:cs typeface="Arial" pitchFamily="34" charset="0"/>
              </a:rPr>
              <a:t> </a:t>
            </a:r>
            <a:r>
              <a:rPr lang="en-US" altLang="zh-CN" sz="2400" b="0" dirty="0" smtClean="0">
                <a:latin typeface="Arial" pitchFamily="34" charset="0"/>
                <a:ea typeface="宋体" charset="-122"/>
                <a:cs typeface="Arial" pitchFamily="34" charset="0"/>
              </a:rPr>
              <a:t>gain market power to block other gains from trade</a:t>
            </a:r>
          </a:p>
          <a:p>
            <a:pPr algn="just" defTabSz="914363" fontAlgn="auto">
              <a:spcAft>
                <a:spcPts val="0"/>
              </a:spcAft>
              <a:buFont typeface="Arial" pitchFamily="34" charset="0"/>
              <a:buNone/>
              <a:defRPr/>
            </a:pPr>
            <a:endParaRPr lang="en-US" altLang="zh-CN" sz="2400" b="0" dirty="0" smtClean="0">
              <a:latin typeface="Arial" pitchFamily="34" charset="0"/>
              <a:ea typeface="宋体" charset="-122"/>
              <a:cs typeface="Arial" pitchFamily="34" charset="0"/>
            </a:endParaRPr>
          </a:p>
          <a:p>
            <a:pPr algn="just" defTabSz="914363" fontAlgn="auto">
              <a:spcAft>
                <a:spcPts val="0"/>
              </a:spcAft>
              <a:buFont typeface="Arial" pitchFamily="34" charset="0"/>
              <a:buNone/>
              <a:defRPr/>
            </a:pPr>
            <a:endParaRPr lang="en-US" altLang="zh-CN" sz="2400" b="0" dirty="0" smtClean="0">
              <a:latin typeface="Arial" pitchFamily="34" charset="0"/>
              <a:ea typeface="宋体" charset="-122"/>
              <a:cs typeface="Arial" pitchFamily="34" charset="0"/>
            </a:endParaRPr>
          </a:p>
          <a:p>
            <a:pPr algn="just" defTabSz="914363" fontAlgn="auto">
              <a:spcAft>
                <a:spcPts val="0"/>
              </a:spcAft>
              <a:buFont typeface="Wingdings 2"/>
              <a:buChar char=""/>
              <a:defRPr/>
            </a:pPr>
            <a:r>
              <a:rPr lang="en-US" altLang="zh-CN" sz="2400" b="0" dirty="0" smtClean="0">
                <a:latin typeface="Arial" pitchFamily="34" charset="0"/>
                <a:ea typeface="宋体" charset="-122"/>
                <a:cs typeface="Arial" pitchFamily="34" charset="0"/>
              </a:rPr>
              <a:t> use its market power to keep the price and profit high</a:t>
            </a:r>
          </a:p>
          <a:p>
            <a:pPr defTabSz="914363" fontAlgn="auto">
              <a:spcAft>
                <a:spcPts val="0"/>
              </a:spcAft>
              <a:buFont typeface="Wingdings 2"/>
              <a:buChar char=""/>
              <a:defRPr/>
            </a:pPr>
            <a:endParaRPr lang="en-US" altLang="zh-CN" sz="2400" b="0" dirty="0" smtClean="0">
              <a:latin typeface="Arial" pitchFamily="34" charset="0"/>
              <a:ea typeface="宋体" charset="-122"/>
              <a:cs typeface="Arial" pitchFamily="34" charset="0"/>
            </a:endParaRPr>
          </a:p>
          <a:p>
            <a:pPr defTabSz="914363" fontAlgn="auto">
              <a:spcAft>
                <a:spcPts val="0"/>
              </a:spcAft>
              <a:buFont typeface="Arial" pitchFamily="34" charset="0"/>
              <a:buNone/>
              <a:defRPr/>
            </a:pPr>
            <a:endParaRPr lang="en-US" altLang="zh-CN" sz="2400" dirty="0" smtClean="0">
              <a:latin typeface="Arial" pitchFamily="34" charset="0"/>
              <a:ea typeface="宋体" charset="-122"/>
              <a:cs typeface="Arial" pitchFamily="34" charset="0"/>
            </a:endParaRPr>
          </a:p>
        </p:txBody>
      </p:sp>
      <p:sp>
        <p:nvSpPr>
          <p:cNvPr id="9" name="内容占位符 8"/>
          <p:cNvSpPr>
            <a:spLocks noGrp="1"/>
          </p:cNvSpPr>
          <p:nvPr>
            <p:ph sz="quarter" idx="4"/>
          </p:nvPr>
        </p:nvSpPr>
        <p:spPr>
          <a:xfrm>
            <a:off x="4786314" y="1928802"/>
            <a:ext cx="3857652" cy="2540183"/>
          </a:xfrm>
        </p:spPr>
        <p:txBody>
          <a:bodyPr/>
          <a:lstStyle/>
          <a:p>
            <a:pPr defTabSz="914363" fontAlgn="auto">
              <a:spcAft>
                <a:spcPts val="0"/>
              </a:spcAft>
              <a:buFont typeface="Arial" pitchFamily="34" charset="0"/>
              <a:buNone/>
              <a:defRPr/>
            </a:pPr>
            <a:r>
              <a:rPr lang="en-US" altLang="zh-CN" b="1" dirty="0" smtClean="0">
                <a:latin typeface="Arial" pitchFamily="34" charset="0"/>
                <a:ea typeface="宋体" charset="-122"/>
                <a:cs typeface="Arial" pitchFamily="34" charset="0"/>
              </a:rPr>
              <a:t>   </a:t>
            </a:r>
            <a:r>
              <a:rPr lang="en-US" altLang="zh-CN" dirty="0" smtClean="0">
                <a:latin typeface="Arial" pitchFamily="34" charset="0"/>
                <a:ea typeface="宋体" charset="-122"/>
                <a:cs typeface="Arial" pitchFamily="34" charset="0"/>
              </a:rPr>
              <a:t>  </a:t>
            </a:r>
          </a:p>
          <a:p>
            <a:pPr algn="just" defTabSz="914363" fontAlgn="auto">
              <a:spcAft>
                <a:spcPts val="0"/>
              </a:spcAft>
              <a:buFont typeface="Wingdings 2"/>
              <a:buChar char=""/>
              <a:defRPr/>
            </a:pPr>
            <a:r>
              <a:rPr lang="en-US" altLang="zh-CN" sz="2400" dirty="0" smtClean="0">
                <a:latin typeface="Arial" pitchFamily="34" charset="0"/>
                <a:ea typeface="宋体" charset="-122"/>
                <a:cs typeface="Arial" pitchFamily="34" charset="0"/>
              </a:rPr>
              <a:t> one party has more and better information then the other</a:t>
            </a:r>
          </a:p>
          <a:p>
            <a:pPr algn="just" defTabSz="914363" fontAlgn="auto">
              <a:spcAft>
                <a:spcPts val="0"/>
              </a:spcAft>
              <a:buFont typeface="Arial" pitchFamily="34" charset="0"/>
              <a:buNone/>
              <a:defRPr/>
            </a:pPr>
            <a:endParaRPr lang="en-US" altLang="zh-CN" sz="2400" dirty="0" smtClean="0">
              <a:latin typeface="Arial" pitchFamily="34" charset="0"/>
              <a:ea typeface="宋体" charset="-122"/>
              <a:cs typeface="Arial" pitchFamily="34" charset="0"/>
            </a:endParaRPr>
          </a:p>
          <a:p>
            <a:pPr algn="just" defTabSz="914363" fontAlgn="auto">
              <a:spcAft>
                <a:spcPts val="0"/>
              </a:spcAft>
              <a:buFont typeface="Wingdings 2"/>
              <a:buChar char=""/>
              <a:defRPr/>
            </a:pPr>
            <a:r>
              <a:rPr lang="en-US" altLang="zh-CN" sz="2400" dirty="0" smtClean="0">
                <a:latin typeface="Arial" pitchFamily="34" charset="0"/>
                <a:ea typeface="宋体" charset="-122"/>
                <a:cs typeface="Arial" pitchFamily="34" charset="0"/>
              </a:rPr>
              <a:t> imbalance of power in transaction </a:t>
            </a:r>
          </a:p>
          <a:p>
            <a:pPr defTabSz="914363" fontAlgn="auto">
              <a:spcAft>
                <a:spcPts val="0"/>
              </a:spcAft>
              <a:buFont typeface="Arial" pitchFamily="34" charset="0"/>
              <a:buNone/>
              <a:defRPr/>
            </a:pPr>
            <a:endParaRPr lang="zh-CN" altLang="en-US" dirty="0"/>
          </a:p>
        </p:txBody>
      </p:sp>
      <p:sp>
        <p:nvSpPr>
          <p:cNvPr id="10" name="AutoShape 6"/>
          <p:cNvSpPr>
            <a:spLocks noChangeArrowheads="1"/>
          </p:cNvSpPr>
          <p:nvPr/>
        </p:nvSpPr>
        <p:spPr bwMode="auto">
          <a:xfrm>
            <a:off x="785813" y="1285875"/>
            <a:ext cx="2857500" cy="714375"/>
          </a:xfrm>
          <a:prstGeom prst="roundRect">
            <a:avLst>
              <a:gd name="adj" fmla="val 13745"/>
            </a:avLst>
          </a:prstGeom>
          <a:gradFill>
            <a:gsLst>
              <a:gs pos="0">
                <a:srgbClr val="DDEBCF"/>
              </a:gs>
              <a:gs pos="50000">
                <a:srgbClr val="9CB86E"/>
              </a:gs>
              <a:gs pos="100000">
                <a:srgbClr val="156B13"/>
              </a:gs>
            </a:gsLst>
            <a:lin ang="5400000" scaled="0"/>
          </a:gradFill>
          <a:ln w="25400">
            <a:solidFill>
              <a:schemeClr val="accent2"/>
            </a:solidFill>
            <a:round/>
            <a:headEnd/>
            <a:tailEnd/>
          </a:ln>
          <a:effectLst>
            <a:outerShdw blurRad="76200" dist="88900" dir="19020000" kx="-1200000" algn="bl" rotWithShape="0">
              <a:prstClr val="black">
                <a:alpha val="16000"/>
              </a:prstClr>
            </a:outerShdw>
          </a:effectLst>
        </p:spPr>
        <p:txBody>
          <a:bodyPr wrap="none" anchor="ctr"/>
          <a:lstStyle/>
          <a:p>
            <a:pPr>
              <a:defRPr/>
            </a:pPr>
            <a:r>
              <a:rPr lang="en-US" altLang="zh-CN" sz="1800" b="1" dirty="0">
                <a:latin typeface="Arial" pitchFamily="34" charset="0"/>
                <a:cs typeface="Arial" pitchFamily="34" charset="0"/>
              </a:rPr>
              <a:t>      </a:t>
            </a:r>
            <a:r>
              <a:rPr lang="en-US" altLang="zh-CN" b="1" i="0" dirty="0">
                <a:latin typeface="Arial" pitchFamily="34" charset="0"/>
                <a:cs typeface="Arial" pitchFamily="34" charset="0"/>
              </a:rPr>
              <a:t>monopoly</a:t>
            </a:r>
            <a:endParaRPr lang="zh-CN" altLang="en-US" i="0" dirty="0"/>
          </a:p>
        </p:txBody>
      </p:sp>
      <p:sp>
        <p:nvSpPr>
          <p:cNvPr id="12" name="AutoShape 6"/>
          <p:cNvSpPr>
            <a:spLocks noChangeArrowheads="1"/>
          </p:cNvSpPr>
          <p:nvPr/>
        </p:nvSpPr>
        <p:spPr bwMode="auto">
          <a:xfrm>
            <a:off x="5000625" y="1285875"/>
            <a:ext cx="3643313" cy="714375"/>
          </a:xfrm>
          <a:prstGeom prst="roundRect">
            <a:avLst>
              <a:gd name="adj" fmla="val 13745"/>
            </a:avLst>
          </a:prstGeom>
          <a:gradFill>
            <a:gsLst>
              <a:gs pos="0">
                <a:srgbClr val="DDEBCF"/>
              </a:gs>
              <a:gs pos="50000">
                <a:srgbClr val="9CB86E"/>
              </a:gs>
              <a:gs pos="100000">
                <a:srgbClr val="156B13"/>
              </a:gs>
            </a:gsLst>
            <a:lin ang="5400000" scaled="0"/>
          </a:gradFill>
          <a:ln w="25400">
            <a:solidFill>
              <a:schemeClr val="accent2"/>
            </a:solidFill>
            <a:round/>
            <a:headEnd/>
            <a:tailEnd/>
          </a:ln>
          <a:effectLst>
            <a:outerShdw blurRad="76200" dist="88900" dir="19020000" kx="-1200000" algn="bl" rotWithShape="0">
              <a:prstClr val="black">
                <a:alpha val="16000"/>
              </a:prstClr>
            </a:outerShdw>
          </a:effectLst>
        </p:spPr>
        <p:txBody>
          <a:bodyPr wrap="none" anchor="ctr"/>
          <a:lstStyle/>
          <a:p>
            <a:pPr>
              <a:defRPr/>
            </a:pPr>
            <a:endParaRPr lang="zh-CN" altLang="en-US" i="0" dirty="0"/>
          </a:p>
        </p:txBody>
      </p:sp>
      <p:sp>
        <p:nvSpPr>
          <p:cNvPr id="103430" name="矩形 10"/>
          <p:cNvSpPr>
            <a:spLocks noChangeArrowheads="1"/>
          </p:cNvSpPr>
          <p:nvPr/>
        </p:nvSpPr>
        <p:spPr bwMode="auto">
          <a:xfrm>
            <a:off x="5072063" y="1357313"/>
            <a:ext cx="3589337" cy="461962"/>
          </a:xfrm>
          <a:prstGeom prst="rect">
            <a:avLst/>
          </a:prstGeom>
          <a:noFill/>
          <a:ln w="9525">
            <a:noFill/>
            <a:miter lim="800000"/>
            <a:headEnd/>
            <a:tailEnd/>
          </a:ln>
        </p:spPr>
        <p:txBody>
          <a:bodyPr wrap="none">
            <a:spAutoFit/>
          </a:bodyPr>
          <a:lstStyle/>
          <a:p>
            <a:r>
              <a:rPr lang="en-US" altLang="zh-CN" b="1" i="0">
                <a:cs typeface="Arial" charset="0"/>
              </a:rPr>
              <a:t>information asymmetry</a:t>
            </a:r>
            <a:endParaRPr lang="zh-CN" altLang="en-US" i="0"/>
          </a:p>
        </p:txBody>
      </p:sp>
      <p:sp>
        <p:nvSpPr>
          <p:cNvPr id="13" name="TextBox 12"/>
          <p:cNvSpPr txBox="1"/>
          <p:nvPr/>
        </p:nvSpPr>
        <p:spPr>
          <a:xfrm>
            <a:off x="6858000" y="6357938"/>
            <a:ext cx="1928813" cy="307975"/>
          </a:xfrm>
          <a:prstGeom prst="rect">
            <a:avLst/>
          </a:prstGeom>
          <a:solidFill>
            <a:schemeClr val="bg1"/>
          </a:solidFill>
        </p:spPr>
        <p:txBody>
          <a:bodyPr lIns="0" tIns="0" rIns="0" bIns="0">
            <a:spAutoFit/>
          </a:bodyPr>
          <a:lstStyle/>
          <a:p>
            <a:pPr>
              <a:defRPr/>
            </a:pPr>
            <a:endParaRPr lang="zh-CN" altLang="en-US" sz="2000" dirty="0" err="1">
              <a:gradFill>
                <a:gsLst>
                  <a:gs pos="0">
                    <a:schemeClr val="tx2"/>
                  </a:gs>
                  <a:gs pos="86000">
                    <a:schemeClr val="tx2"/>
                  </a:gs>
                </a:gsLst>
                <a:lin ang="5400000" scaled="0"/>
              </a:gradFill>
            </a:endParaRPr>
          </a:p>
        </p:txBody>
      </p:sp>
      <p:grpSp>
        <p:nvGrpSpPr>
          <p:cNvPr id="17" name="组合 16"/>
          <p:cNvGrpSpPr>
            <a:grpSpLocks/>
          </p:cNvGrpSpPr>
          <p:nvPr/>
        </p:nvGrpSpPr>
        <p:grpSpPr bwMode="auto">
          <a:xfrm>
            <a:off x="5000625" y="4572000"/>
            <a:ext cx="3857625" cy="1938338"/>
            <a:chOff x="5072066" y="4643446"/>
            <a:chExt cx="3857621" cy="1938992"/>
          </a:xfrm>
        </p:grpSpPr>
        <p:pic>
          <p:nvPicPr>
            <p:cNvPr id="103434" name="Picture 3" descr="D:\用户目录\Pictures\t01bbfe2a2fdf059b20.jpg"/>
            <p:cNvPicPr>
              <a:picLocks noChangeAspect="1" noChangeArrowheads="1"/>
            </p:cNvPicPr>
            <p:nvPr/>
          </p:nvPicPr>
          <p:blipFill>
            <a:blip r:embed="rId3"/>
            <a:srcRect/>
            <a:stretch>
              <a:fillRect/>
            </a:stretch>
          </p:blipFill>
          <p:spPr bwMode="auto">
            <a:xfrm>
              <a:off x="5072066" y="4643446"/>
              <a:ext cx="3500462" cy="1937735"/>
            </a:xfrm>
            <a:prstGeom prst="rect">
              <a:avLst/>
            </a:prstGeom>
            <a:noFill/>
            <a:ln w="9525">
              <a:noFill/>
              <a:miter lim="800000"/>
              <a:headEnd/>
              <a:tailEnd/>
            </a:ln>
          </p:spPr>
        </p:pic>
        <p:sp>
          <p:nvSpPr>
            <p:cNvPr id="16" name="矩形 15"/>
            <p:cNvSpPr/>
            <p:nvPr/>
          </p:nvSpPr>
          <p:spPr>
            <a:xfrm>
              <a:off x="7929586" y="4643446"/>
              <a:ext cx="1000101" cy="1938992"/>
            </a:xfrm>
            <a:prstGeom prst="rect">
              <a:avLst/>
            </a:prstGeom>
            <a:solidFill>
              <a:schemeClr val="bg1"/>
            </a:solidFill>
          </p:spPr>
          <p:txBody>
            <a:bodyPr>
              <a:spAutoFit/>
              <a:scene3d>
                <a:camera prst="orthographicFront"/>
                <a:lightRig rig="glow" dir="tl">
                  <a:rot lat="0" lon="0" rev="5400000"/>
                </a:lightRig>
              </a:scene3d>
              <a:sp3d contourW="12700">
                <a:bevelT w="25400" h="25400"/>
                <a:contourClr>
                  <a:schemeClr val="accent6">
                    <a:shade val="73000"/>
                  </a:schemeClr>
                </a:contourClr>
              </a:sp3d>
            </a:bodyPr>
            <a:lstStyle/>
            <a:p>
              <a:pPr algn="ctr">
                <a:defRPr/>
              </a:pPr>
              <a:r>
                <a:rPr lang="zh-CN" altLang="en-US" b="1" i="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信</a:t>
              </a:r>
              <a:endParaRPr lang="en-US" altLang="zh-CN" b="1" i="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a:p>
              <a:pPr algn="ctr">
                <a:defRPr/>
              </a:pPr>
              <a:r>
                <a:rPr lang="zh-CN" altLang="en-US" b="1" i="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息</a:t>
              </a:r>
              <a:endParaRPr lang="en-US" altLang="zh-CN" b="1" i="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a:p>
              <a:pPr algn="ctr">
                <a:defRPr/>
              </a:pPr>
              <a:r>
                <a:rPr lang="zh-CN" altLang="en-US" b="1" i="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不</a:t>
              </a:r>
              <a:endParaRPr lang="en-US" altLang="zh-CN" b="1" i="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a:p>
              <a:pPr algn="ctr">
                <a:defRPr/>
              </a:pPr>
              <a:r>
                <a:rPr lang="zh-CN" altLang="en-US" b="1" i="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对</a:t>
              </a:r>
              <a:endParaRPr lang="en-US" altLang="zh-CN" b="1" i="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a:p>
              <a:pPr algn="ctr">
                <a:defRPr/>
              </a:pPr>
              <a:r>
                <a:rPr lang="zh-CN" altLang="en-US" b="1" i="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称</a:t>
              </a:r>
              <a:endParaRPr lang="zh-CN" altLang="en-US"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grpSp>
      <p:pic>
        <p:nvPicPr>
          <p:cNvPr id="2" name="Picture 2" descr="D:\用户目录\Pictures\t01b32d44b940bd9ab8.jpg"/>
          <p:cNvPicPr>
            <a:picLocks noChangeAspect="1" noChangeArrowheads="1"/>
          </p:cNvPicPr>
          <p:nvPr/>
        </p:nvPicPr>
        <p:blipFill>
          <a:blip r:embed="rId4"/>
          <a:srcRect/>
          <a:stretch>
            <a:fillRect/>
          </a:stretch>
        </p:blipFill>
        <p:spPr bwMode="auto">
          <a:xfrm>
            <a:off x="642938" y="4572000"/>
            <a:ext cx="3214687" cy="2000250"/>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74306">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274306">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6858016" y="6357958"/>
            <a:ext cx="1928826" cy="307777"/>
          </a:xfrm>
          <a:prstGeom prst="rect">
            <a:avLst/>
          </a:prstGeom>
          <a:solidFill>
            <a:schemeClr val="bg1"/>
          </a:solidFill>
        </p:spPr>
        <p:txBody>
          <a:bodyPr wrap="square" lIns="0" tIns="0" rIns="0" bIns="0" rtlCol="0">
            <a:spAutoFit/>
          </a:bodyPr>
          <a:lstStyle/>
          <a:p>
            <a:endParaRPr lang="zh-CN" altLang="en-US" sz="2000" dirty="0" err="1" smtClean="0">
              <a:gradFill>
                <a:gsLst>
                  <a:gs pos="0">
                    <a:schemeClr val="tx2"/>
                  </a:gs>
                  <a:gs pos="86000">
                    <a:schemeClr val="tx2"/>
                  </a:gs>
                </a:gsLst>
                <a:lin ang="5400000" scaled="0"/>
              </a:gradFill>
            </a:endParaRPr>
          </a:p>
        </p:txBody>
      </p:sp>
      <p:sp>
        <p:nvSpPr>
          <p:cNvPr id="1110018" name="标题 1"/>
          <p:cNvSpPr>
            <a:spLocks noGrp="1"/>
          </p:cNvSpPr>
          <p:nvPr>
            <p:ph type="title" idx="4294967295"/>
          </p:nvPr>
        </p:nvSpPr>
        <p:spPr>
          <a:xfrm>
            <a:off x="285720" y="214290"/>
            <a:ext cx="7848600" cy="498598"/>
          </a:xfrm>
        </p:spPr>
        <p:txBody>
          <a:bodyPr/>
          <a:lstStyle/>
          <a:p>
            <a:pPr>
              <a:defRPr/>
            </a:pPr>
            <a:r>
              <a:rPr lang="en-US" altLang="zh-CN" sz="3600" b="1" dirty="0" smtClean="0">
                <a:latin typeface="Arial" pitchFamily="34" charset="0"/>
                <a:ea typeface="宋体" charset="-122"/>
                <a:cs typeface="Arial" pitchFamily="34" charset="0"/>
              </a:rPr>
              <a:t>Detailed Reading: Explore the Theme</a:t>
            </a:r>
            <a:endParaRPr lang="zh-CN" altLang="en-US" sz="3600" b="1" dirty="0" smtClean="0">
              <a:latin typeface="Arial" pitchFamily="34" charset="0"/>
              <a:ea typeface="宋体" charset="-122"/>
              <a:cs typeface="Arial" pitchFamily="34" charset="0"/>
            </a:endParaRPr>
          </a:p>
        </p:txBody>
      </p:sp>
      <p:pic>
        <p:nvPicPr>
          <p:cNvPr id="8" name="Picture 9"/>
          <p:cNvPicPr>
            <a:picLocks noChangeAspect="1" noChangeArrowheads="1"/>
          </p:cNvPicPr>
          <p:nvPr/>
        </p:nvPicPr>
        <p:blipFill>
          <a:blip r:embed="rId2"/>
          <a:srcRect/>
          <a:stretch>
            <a:fillRect/>
          </a:stretch>
        </p:blipFill>
        <p:spPr bwMode="auto">
          <a:xfrm>
            <a:off x="6143636" y="4214818"/>
            <a:ext cx="2786058" cy="2643182"/>
          </a:xfrm>
          <a:prstGeom prst="rect">
            <a:avLst/>
          </a:prstGeom>
          <a:noFill/>
          <a:ln w="9525">
            <a:noFill/>
            <a:miter lim="800000"/>
            <a:headEnd/>
            <a:tailEnd/>
          </a:ln>
        </p:spPr>
      </p:pic>
      <p:sp>
        <p:nvSpPr>
          <p:cNvPr id="20486" name="AutoShape 6"/>
          <p:cNvSpPr>
            <a:spLocks noChangeArrowheads="1"/>
          </p:cNvSpPr>
          <p:nvPr/>
        </p:nvSpPr>
        <p:spPr bwMode="gray">
          <a:xfrm>
            <a:off x="714348" y="1357298"/>
            <a:ext cx="7715304" cy="1071570"/>
          </a:xfrm>
          <a:prstGeom prst="roundRect">
            <a:avLst>
              <a:gd name="adj" fmla="val 16667"/>
            </a:avLst>
          </a:prstGeom>
          <a:gradFill rotWithShape="0">
            <a:gsLst>
              <a:gs pos="0">
                <a:srgbClr val="FFEFD1"/>
              </a:gs>
              <a:gs pos="64999">
                <a:srgbClr val="F0EBD5"/>
              </a:gs>
              <a:gs pos="100000">
                <a:srgbClr val="D1C39F"/>
              </a:gs>
            </a:gsLst>
            <a:lin ang="5400000"/>
          </a:gradFill>
          <a:ln w="12700" algn="ctr">
            <a:solidFill>
              <a:srgbClr val="000000"/>
            </a:solidFill>
            <a:prstDash val="dash"/>
            <a:round/>
            <a:headEnd/>
            <a:tailEnd/>
          </a:ln>
        </p:spPr>
        <p:txBody>
          <a:bodyPr wrap="none" anchor="ctr"/>
          <a:lstStyle/>
          <a:p>
            <a:endParaRPr lang="zh-CN" altLang="en-US" sz="1800" i="0">
              <a:latin typeface="Calibri" pitchFamily="34" charset="0"/>
            </a:endParaRPr>
          </a:p>
        </p:txBody>
      </p:sp>
      <p:sp>
        <p:nvSpPr>
          <p:cNvPr id="1384454" name="矩形 17"/>
          <p:cNvSpPr>
            <a:spLocks noChangeArrowheads="1"/>
          </p:cNvSpPr>
          <p:nvPr/>
        </p:nvSpPr>
        <p:spPr bwMode="auto">
          <a:xfrm>
            <a:off x="714348" y="1357298"/>
            <a:ext cx="7643866" cy="1138773"/>
          </a:xfrm>
          <a:prstGeom prst="rect">
            <a:avLst/>
          </a:prstGeom>
          <a:noFill/>
          <a:ln w="9525">
            <a:noFill/>
            <a:miter lim="800000"/>
            <a:headEnd/>
            <a:tailEnd/>
          </a:ln>
        </p:spPr>
        <p:txBody>
          <a:bodyPr wrap="square">
            <a:spAutoFit/>
          </a:bodyPr>
          <a:lstStyle/>
          <a:p>
            <a:pPr algn="just"/>
            <a:r>
              <a:rPr lang="en-US" altLang="zh-CN" b="1" i="0" dirty="0" smtClean="0">
                <a:cs typeface="Arial" charset="0"/>
              </a:rPr>
              <a:t>                                   Group Work</a:t>
            </a:r>
            <a:endParaRPr lang="en-US" altLang="zh-CN" i="0" dirty="0" smtClean="0">
              <a:cs typeface="Arial" charset="0"/>
            </a:endParaRPr>
          </a:p>
          <a:p>
            <a:pPr algn="just"/>
            <a:r>
              <a:rPr lang="en-US" altLang="zh-CN" sz="2000" i="0" dirty="0" smtClean="0">
                <a:ea typeface="微软雅黑" pitchFamily="34" charset="-122"/>
              </a:rPr>
              <a:t>       </a:t>
            </a:r>
            <a:r>
              <a:rPr lang="en-US" altLang="zh-CN" i="0" dirty="0" smtClean="0">
                <a:ea typeface="微软雅黑" pitchFamily="34" charset="-122"/>
              </a:rPr>
              <a:t>discuss the question </a:t>
            </a:r>
            <a:r>
              <a:rPr lang="en-US" altLang="zh-CN" i="0" dirty="0">
                <a:ea typeface="微软雅黑" pitchFamily="34" charset="-122"/>
              </a:rPr>
              <a:t>by </a:t>
            </a:r>
            <a:r>
              <a:rPr lang="en-US" altLang="zh-CN" i="0" dirty="0" smtClean="0">
                <a:ea typeface="微软雅黑" pitchFamily="34" charset="-122"/>
              </a:rPr>
              <a:t>using the three concepts</a:t>
            </a:r>
          </a:p>
          <a:p>
            <a:pPr algn="just"/>
            <a:r>
              <a:rPr lang="en-US" altLang="zh-CN" sz="2000" i="0" dirty="0" smtClean="0">
                <a:ea typeface="微软雅黑" pitchFamily="34" charset="-122"/>
              </a:rPr>
              <a:t>       </a:t>
            </a:r>
            <a:endParaRPr lang="zh-CN" altLang="en-US" sz="2000" i="0" dirty="0"/>
          </a:p>
        </p:txBody>
      </p:sp>
      <p:grpSp>
        <p:nvGrpSpPr>
          <p:cNvPr id="2" name="组合 77"/>
          <p:cNvGrpSpPr/>
          <p:nvPr/>
        </p:nvGrpSpPr>
        <p:grpSpPr>
          <a:xfrm>
            <a:off x="285720" y="2714620"/>
            <a:ext cx="6429420" cy="2357453"/>
            <a:chOff x="1071538" y="2857496"/>
            <a:chExt cx="5643602" cy="2143140"/>
          </a:xfrm>
        </p:grpSpPr>
        <p:sp>
          <p:nvSpPr>
            <p:cNvPr id="13" name="云形标注 61"/>
            <p:cNvSpPr>
              <a:spLocks noChangeArrowheads="1"/>
            </p:cNvSpPr>
            <p:nvPr/>
          </p:nvSpPr>
          <p:spPr bwMode="auto">
            <a:xfrm flipH="1">
              <a:off x="1071538" y="2857496"/>
              <a:ext cx="5643602" cy="2143140"/>
            </a:xfrm>
            <a:prstGeom prst="cloudCallout">
              <a:avLst>
                <a:gd name="adj1" fmla="val -41215"/>
                <a:gd name="adj2" fmla="val 80696"/>
              </a:avLst>
            </a:prstGeom>
            <a:solidFill>
              <a:srgbClr val="0070C0"/>
            </a:solidFill>
            <a:ln w="12700" algn="ctr">
              <a:noFill/>
              <a:miter lim="800000"/>
              <a:headEnd/>
              <a:tailEnd/>
            </a:ln>
          </p:spPr>
          <p:txBody>
            <a:bodyPr anchor="ctr"/>
            <a:lstStyle/>
            <a:p>
              <a:pPr>
                <a:lnSpc>
                  <a:spcPct val="130000"/>
                </a:lnSpc>
              </a:pPr>
              <a:endParaRPr lang="en-US" altLang="zh-CN" sz="2000" b="1" i="0">
                <a:solidFill>
                  <a:srgbClr val="FFFFFF"/>
                </a:solidFill>
                <a:latin typeface="Times New Roman" pitchFamily="18" charset="0"/>
                <a:ea typeface="微软雅黑" pitchFamily="34" charset="-122"/>
              </a:endParaRPr>
            </a:p>
          </p:txBody>
        </p:sp>
        <p:sp>
          <p:nvSpPr>
            <p:cNvPr id="14" name="Text Box 68"/>
            <p:cNvSpPr txBox="1">
              <a:spLocks noChangeArrowheads="1"/>
            </p:cNvSpPr>
            <p:nvPr/>
          </p:nvSpPr>
          <p:spPr bwMode="auto">
            <a:xfrm flipH="1">
              <a:off x="1134245" y="3377045"/>
              <a:ext cx="5204655" cy="1334631"/>
            </a:xfrm>
            <a:prstGeom prst="rect">
              <a:avLst/>
            </a:prstGeom>
            <a:noFill/>
            <a:ln w="9525">
              <a:noFill/>
              <a:miter lim="800000"/>
              <a:headEnd/>
              <a:tailEnd/>
            </a:ln>
            <a:effectLst/>
          </p:spPr>
          <p:txBody>
            <a:bodyPr wrap="square">
              <a:spAutoFit/>
            </a:bodyPr>
            <a:lstStyle/>
            <a:p>
              <a:pPr algn="ctr">
                <a:lnSpc>
                  <a:spcPct val="130000"/>
                </a:lnSpc>
              </a:pPr>
              <a:r>
                <a:rPr lang="en-US" altLang="zh-CN" b="1" i="0" dirty="0" smtClean="0">
                  <a:solidFill>
                    <a:srgbClr val="FFFFFF"/>
                  </a:solidFill>
                </a:rPr>
                <a:t>How do you interpret the three reasons from an </a:t>
              </a:r>
              <a:r>
                <a:rPr lang="en-US" altLang="zh-CN" b="1" i="0" dirty="0" smtClean="0">
                  <a:solidFill>
                    <a:srgbClr val="FAA906"/>
                  </a:solidFill>
                </a:rPr>
                <a:t>economic point of view</a:t>
              </a:r>
              <a:r>
                <a:rPr lang="en-US" altLang="zh-CN" b="1" i="0" dirty="0" smtClean="0">
                  <a:solidFill>
                    <a:srgbClr val="FFFFFF"/>
                  </a:solidFill>
                </a:rPr>
                <a:t>?</a:t>
              </a:r>
            </a:p>
            <a:p>
              <a:pPr>
                <a:spcBef>
                  <a:spcPct val="50000"/>
                </a:spcBef>
              </a:pPr>
              <a:endParaRPr lang="zh-CN" altLang="en-US" sz="1800" i="0" dirty="0"/>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048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8445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6" grpId="0" animBg="1"/>
      <p:bldP spid="138445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TextBox 44"/>
          <p:cNvSpPr txBox="1"/>
          <p:nvPr/>
        </p:nvSpPr>
        <p:spPr>
          <a:xfrm>
            <a:off x="6929438" y="6357938"/>
            <a:ext cx="1928812" cy="307975"/>
          </a:xfrm>
          <a:prstGeom prst="rect">
            <a:avLst/>
          </a:prstGeom>
          <a:solidFill>
            <a:schemeClr val="bg1"/>
          </a:solidFill>
        </p:spPr>
        <p:txBody>
          <a:bodyPr lIns="0" tIns="0" rIns="0" bIns="0">
            <a:spAutoFit/>
          </a:bodyPr>
          <a:lstStyle/>
          <a:p>
            <a:pPr>
              <a:defRPr/>
            </a:pPr>
            <a:endParaRPr lang="zh-CN" altLang="en-US" sz="2000" dirty="0" err="1">
              <a:gradFill>
                <a:gsLst>
                  <a:gs pos="0">
                    <a:schemeClr val="tx2"/>
                  </a:gs>
                  <a:gs pos="86000">
                    <a:schemeClr val="tx2"/>
                  </a:gs>
                </a:gsLst>
                <a:lin ang="5400000" scaled="0"/>
              </a:gradFill>
            </a:endParaRPr>
          </a:p>
        </p:txBody>
      </p:sp>
      <p:sp>
        <p:nvSpPr>
          <p:cNvPr id="46" name="椭圆 45"/>
          <p:cNvSpPr/>
          <p:nvPr/>
        </p:nvSpPr>
        <p:spPr bwMode="auto">
          <a:xfrm>
            <a:off x="8286750" y="5929313"/>
            <a:ext cx="500063" cy="500062"/>
          </a:xfrm>
          <a:prstGeom prst="ellipse">
            <a:avLst/>
          </a:prstGeom>
          <a:solidFill>
            <a:schemeClr val="bg1"/>
          </a:solidFill>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lIns="91436" tIns="45718" rIns="91436" bIns="45718" anchor="ctr"/>
          <a:lstStyle/>
          <a:p>
            <a:pPr algn="ctr" defTabSz="914099">
              <a:defRPr/>
            </a:pPr>
            <a:endParaRPr lang="zh-CN" altLang="en-US" sz="2000" dirty="0">
              <a:gradFill>
                <a:gsLst>
                  <a:gs pos="0">
                    <a:srgbClr val="FFFFFF"/>
                  </a:gs>
                  <a:gs pos="100000">
                    <a:srgbClr val="FFFFFF"/>
                  </a:gs>
                </a:gsLst>
                <a:lin ang="5400000" scaled="0"/>
              </a:gradFill>
            </a:endParaRPr>
          </a:p>
        </p:txBody>
      </p:sp>
      <p:grpSp>
        <p:nvGrpSpPr>
          <p:cNvPr id="105475" name="组合 76"/>
          <p:cNvGrpSpPr>
            <a:grpSpLocks/>
          </p:cNvGrpSpPr>
          <p:nvPr/>
        </p:nvGrpSpPr>
        <p:grpSpPr bwMode="auto">
          <a:xfrm>
            <a:off x="179388" y="3500438"/>
            <a:ext cx="2500312" cy="2500312"/>
            <a:chOff x="214282" y="3500438"/>
            <a:chExt cx="2500330" cy="2500330"/>
          </a:xfrm>
        </p:grpSpPr>
        <p:sp>
          <p:nvSpPr>
            <p:cNvPr id="8" name="Rectangle 23"/>
            <p:cNvSpPr/>
            <p:nvPr/>
          </p:nvSpPr>
          <p:spPr bwMode="auto">
            <a:xfrm>
              <a:off x="214282" y="3500438"/>
              <a:ext cx="2500330" cy="414556"/>
            </a:xfrm>
            <a:prstGeom prst="rect">
              <a:avLst/>
            </a:prstGeom>
            <a:solidFill>
              <a:schemeClr val="accent1"/>
            </a:solidFill>
            <a:ln>
              <a:noFill/>
              <a:headEnd type="none" w="med" len="med"/>
              <a:tailEnd type="none" w="med" len="med"/>
            </a:ln>
            <a:effectLst/>
          </p:spPr>
          <p:style>
            <a:lnRef idx="1">
              <a:schemeClr val="accent4"/>
            </a:lnRef>
            <a:fillRef idx="3">
              <a:schemeClr val="accent4"/>
            </a:fillRef>
            <a:effectRef idx="2">
              <a:schemeClr val="accent4"/>
            </a:effectRef>
            <a:fontRef idx="minor">
              <a:schemeClr val="lt1"/>
            </a:fontRef>
          </p:style>
          <p:txBody>
            <a:bodyPr tIns="0" bIns="0" anchor="ctr"/>
            <a:lstStyle/>
            <a:p>
              <a:pPr defTabSz="685739" fontAlgn="auto">
                <a:spcBef>
                  <a:spcPts val="0"/>
                </a:spcBef>
                <a:spcAft>
                  <a:spcPts val="0"/>
                </a:spcAft>
                <a:defRPr/>
              </a:pPr>
              <a:r>
                <a:rPr lang="en-US" sz="1800" b="1" dirty="0">
                  <a:gradFill>
                    <a:gsLst>
                      <a:gs pos="0">
                        <a:schemeClr val="bg1"/>
                      </a:gs>
                      <a:gs pos="100000">
                        <a:schemeClr val="bg1"/>
                      </a:gs>
                    </a:gsLst>
                    <a:lin ang="16200000" scaled="0"/>
                  </a:gradFill>
                  <a:latin typeface="Arial" pitchFamily="34" charset="0"/>
                  <a:cs typeface="Arial" pitchFamily="34" charset="0"/>
                </a:rPr>
                <a:t>   Reason1:para.4</a:t>
              </a:r>
            </a:p>
          </p:txBody>
        </p:sp>
        <p:sp>
          <p:nvSpPr>
            <p:cNvPr id="9" name="TextBox 9"/>
            <p:cNvSpPr txBox="1">
              <a:spLocks noChangeArrowheads="1"/>
            </p:cNvSpPr>
            <p:nvPr/>
          </p:nvSpPr>
          <p:spPr bwMode="invGray">
            <a:xfrm>
              <a:off x="214282" y="3857628"/>
              <a:ext cx="2500330" cy="2143140"/>
            </a:xfrm>
            <a:prstGeom prst="rect">
              <a:avLst/>
            </a:prstGeom>
            <a:gradFill flip="none" rotWithShape="1">
              <a:gsLst>
                <a:gs pos="50000">
                  <a:schemeClr val="bg2">
                    <a:alpha val="50000"/>
                  </a:schemeClr>
                </a:gs>
                <a:gs pos="100000">
                  <a:schemeClr val="bg2">
                    <a:alpha val="0"/>
                  </a:schemeClr>
                </a:gs>
              </a:gsLst>
              <a:lin ang="5400000" scaled="1"/>
              <a:tileRect/>
            </a:gradFill>
            <a:ln>
              <a:noFill/>
            </a:ln>
            <a:extLst>
              <a:ext uri="{91240B29-F687-4F45-9708-019B960494DF}"/>
            </a:extLst>
          </p:spPr>
          <p:txBody>
            <a:bodyPr tIns="91440" rIns="0" bIns="0"/>
            <a:lstStyle>
              <a:defPPr>
                <a:defRPr lang="en-US"/>
              </a:defPPr>
              <a:lvl1pPr algn="l" defTabSz="914363" eaLnBrk="1" hangingPunct="1">
                <a:lnSpc>
                  <a:spcPct val="90000"/>
                </a:lnSpc>
                <a:spcBef>
                  <a:spcPct val="20000"/>
                </a:spcBef>
                <a:buSzPct val="80000"/>
                <a:defRPr sz="1800">
                  <a:gradFill>
                    <a:gsLst>
                      <a:gs pos="0">
                        <a:schemeClr val="tx1"/>
                      </a:gs>
                      <a:gs pos="86000">
                        <a:schemeClr val="tx1"/>
                      </a:gs>
                    </a:gsLst>
                    <a:lin ang="5400000" scaled="0"/>
                  </a:gradFill>
                  <a:latin typeface="+mn-lt"/>
                </a:defRPr>
              </a:lvl1pPr>
              <a:lvl2pPr marL="742950" indent="-285750" eaLnBrk="0" hangingPunct="0"/>
              <a:lvl3pPr marL="1143000" indent="-228600" eaLnBrk="0" hangingPunct="0"/>
              <a:lvl4pPr marL="1600200" indent="-228600" eaLnBrk="0" hangingPunct="0"/>
              <a:lvl5pPr marL="2057400" indent="-228600" eaLnBrk="0" hangingPunct="0"/>
              <a:lvl6pPr marL="2514600" indent="-228600" algn="ctr" eaLnBrk="0" fontAlgn="base" hangingPunct="0">
                <a:lnSpc>
                  <a:spcPct val="80000"/>
                </a:lnSpc>
                <a:spcBef>
                  <a:spcPct val="0"/>
                </a:spcBef>
                <a:spcAft>
                  <a:spcPct val="0"/>
                </a:spcAft>
              </a:lvl6pPr>
              <a:lvl7pPr marL="2971800" indent="-228600" algn="ctr" eaLnBrk="0" fontAlgn="base" hangingPunct="0">
                <a:lnSpc>
                  <a:spcPct val="80000"/>
                </a:lnSpc>
                <a:spcBef>
                  <a:spcPct val="0"/>
                </a:spcBef>
                <a:spcAft>
                  <a:spcPct val="0"/>
                </a:spcAft>
              </a:lvl7pPr>
              <a:lvl8pPr marL="3429000" indent="-228600" algn="ctr" eaLnBrk="0" fontAlgn="base" hangingPunct="0">
                <a:lnSpc>
                  <a:spcPct val="80000"/>
                </a:lnSpc>
                <a:spcBef>
                  <a:spcPct val="0"/>
                </a:spcBef>
                <a:spcAft>
                  <a:spcPct val="0"/>
                </a:spcAft>
              </a:lvl8pPr>
              <a:lvl9pPr marL="3886200" indent="-228600" algn="ctr" eaLnBrk="0" fontAlgn="base" hangingPunct="0">
                <a:lnSpc>
                  <a:spcPct val="80000"/>
                </a:lnSpc>
                <a:spcBef>
                  <a:spcPct val="0"/>
                </a:spcBef>
                <a:spcAft>
                  <a:spcPct val="0"/>
                </a:spcAft>
              </a:lvl9pPr>
            </a:lstStyle>
            <a:p>
              <a:pPr>
                <a:spcBef>
                  <a:spcPct val="50000"/>
                </a:spcBef>
                <a:defRPr/>
              </a:pPr>
              <a:endParaRPr lang="en-US" altLang="zh-CN" sz="2000" i="0" dirty="0" smtClean="0">
                <a:latin typeface="Arial" pitchFamily="34" charset="0"/>
                <a:cs typeface="Arial" pitchFamily="34" charset="0"/>
              </a:endParaRPr>
            </a:p>
            <a:p>
              <a:pPr>
                <a:spcBef>
                  <a:spcPct val="50000"/>
                </a:spcBef>
                <a:defRPr/>
              </a:pPr>
              <a:r>
                <a:rPr lang="en-US" altLang="zh-CN" sz="2000" i="0" dirty="0" smtClean="0">
                  <a:latin typeface="Arial" pitchFamily="34" charset="0"/>
                  <a:cs typeface="Arial" pitchFamily="34" charset="0"/>
                </a:rPr>
                <a:t>  incorporating the</a:t>
              </a:r>
            </a:p>
            <a:p>
              <a:pPr>
                <a:spcBef>
                  <a:spcPct val="50000"/>
                </a:spcBef>
                <a:defRPr/>
              </a:pPr>
              <a:r>
                <a:rPr lang="en-US" altLang="zh-CN" sz="2000" i="0" dirty="0" smtClean="0">
                  <a:latin typeface="Arial" pitchFamily="34" charset="0"/>
                  <a:cs typeface="Arial" pitchFamily="34" charset="0"/>
                </a:rPr>
                <a:t>  ___________ </a:t>
              </a:r>
            </a:p>
            <a:p>
              <a:pPr>
                <a:spcBef>
                  <a:spcPct val="50000"/>
                </a:spcBef>
                <a:defRPr/>
              </a:pPr>
              <a:r>
                <a:rPr lang="en-US" altLang="zh-CN" sz="2000" i="0" dirty="0" smtClean="0">
                  <a:latin typeface="Arial" pitchFamily="34" charset="0"/>
                  <a:cs typeface="Arial" pitchFamily="34" charset="0"/>
                </a:rPr>
                <a:t>   into the price.</a:t>
              </a:r>
              <a:endParaRPr lang="en-US" altLang="zh-CN" sz="2000" i="0" dirty="0">
                <a:latin typeface="Arial" pitchFamily="34" charset="0"/>
                <a:cs typeface="Arial" pitchFamily="34" charset="0"/>
              </a:endParaRPr>
            </a:p>
          </p:txBody>
        </p:sp>
      </p:grpSp>
      <p:grpSp>
        <p:nvGrpSpPr>
          <p:cNvPr id="105476" name="组合 75"/>
          <p:cNvGrpSpPr>
            <a:grpSpLocks/>
          </p:cNvGrpSpPr>
          <p:nvPr/>
        </p:nvGrpSpPr>
        <p:grpSpPr bwMode="auto">
          <a:xfrm>
            <a:off x="6215063" y="3500438"/>
            <a:ext cx="2928937" cy="2568575"/>
            <a:chOff x="6215074" y="3429000"/>
            <a:chExt cx="2928926" cy="2568064"/>
          </a:xfrm>
        </p:grpSpPr>
        <p:grpSp>
          <p:nvGrpSpPr>
            <p:cNvPr id="105491" name="组合 73"/>
            <p:cNvGrpSpPr>
              <a:grpSpLocks/>
            </p:cNvGrpSpPr>
            <p:nvPr/>
          </p:nvGrpSpPr>
          <p:grpSpPr bwMode="auto">
            <a:xfrm>
              <a:off x="6215074" y="3429000"/>
              <a:ext cx="2682176" cy="2568064"/>
              <a:chOff x="6215074" y="3429000"/>
              <a:chExt cx="2682176" cy="2568064"/>
            </a:xfrm>
          </p:grpSpPr>
          <p:sp>
            <p:nvSpPr>
              <p:cNvPr id="3" name="Rectangle 22"/>
              <p:cNvSpPr/>
              <p:nvPr/>
            </p:nvSpPr>
            <p:spPr bwMode="auto">
              <a:xfrm>
                <a:off x="6215074" y="3429000"/>
                <a:ext cx="2682176" cy="414557"/>
              </a:xfrm>
              <a:prstGeom prst="rect">
                <a:avLst/>
              </a:prstGeom>
              <a:solidFill>
                <a:schemeClr val="accent1"/>
              </a:solidFill>
              <a:ln>
                <a:noFill/>
                <a:headEnd type="none" w="med" len="med"/>
                <a:tailEnd type="none" w="med" len="med"/>
              </a:ln>
              <a:effectLst/>
            </p:spPr>
            <p:style>
              <a:lnRef idx="1">
                <a:schemeClr val="accent4"/>
              </a:lnRef>
              <a:fillRef idx="3">
                <a:schemeClr val="accent4"/>
              </a:fillRef>
              <a:effectRef idx="2">
                <a:schemeClr val="accent4"/>
              </a:effectRef>
              <a:fontRef idx="minor">
                <a:schemeClr val="lt1"/>
              </a:fontRef>
            </p:style>
            <p:txBody>
              <a:bodyPr tIns="0" bIns="0" anchor="ctr"/>
              <a:lstStyle/>
              <a:p>
                <a:pPr defTabSz="685739">
                  <a:defRPr/>
                </a:pPr>
                <a:r>
                  <a:rPr lang="en-US" sz="1500" b="1" dirty="0">
                    <a:gradFill>
                      <a:gsLst>
                        <a:gs pos="0">
                          <a:schemeClr val="bg1"/>
                        </a:gs>
                        <a:gs pos="100000">
                          <a:schemeClr val="bg1"/>
                        </a:gs>
                      </a:gsLst>
                      <a:lin ang="16200000" scaled="0"/>
                    </a:gradFill>
                  </a:rPr>
                  <a:t>     </a:t>
                </a:r>
                <a:r>
                  <a:rPr lang="en-US" sz="1800" b="1" dirty="0">
                    <a:gradFill>
                      <a:gsLst>
                        <a:gs pos="0">
                          <a:schemeClr val="bg1"/>
                        </a:gs>
                        <a:gs pos="100000">
                          <a:schemeClr val="bg1"/>
                        </a:gs>
                      </a:gsLst>
                      <a:lin ang="16200000" scaled="0"/>
                    </a:gradFill>
                    <a:latin typeface="Arial" pitchFamily="34" charset="0"/>
                    <a:cs typeface="Arial" pitchFamily="34" charset="0"/>
                  </a:rPr>
                  <a:t>Reason3:para.8</a:t>
                </a:r>
              </a:p>
            </p:txBody>
          </p:sp>
          <p:sp>
            <p:nvSpPr>
              <p:cNvPr id="5" name="TextBox 8"/>
              <p:cNvSpPr txBox="1">
                <a:spLocks noChangeArrowheads="1"/>
              </p:cNvSpPr>
              <p:nvPr/>
            </p:nvSpPr>
            <p:spPr bwMode="invGray">
              <a:xfrm>
                <a:off x="6215074" y="3786190"/>
                <a:ext cx="2682176" cy="2210874"/>
              </a:xfrm>
              <a:prstGeom prst="rect">
                <a:avLst/>
              </a:prstGeom>
              <a:gradFill flip="none" rotWithShape="1">
                <a:gsLst>
                  <a:gs pos="50000">
                    <a:schemeClr val="bg2">
                      <a:alpha val="50000"/>
                    </a:schemeClr>
                  </a:gs>
                  <a:gs pos="100000">
                    <a:schemeClr val="bg2">
                      <a:alpha val="0"/>
                    </a:schemeClr>
                  </a:gs>
                </a:gsLst>
                <a:lin ang="5400000" scaled="1"/>
                <a:tileRect/>
              </a:gradFill>
              <a:ln>
                <a:noFill/>
              </a:ln>
              <a:extLst/>
            </p:spPr>
            <p:txBody>
              <a:bodyPr tIns="91440" rIns="0" bIns="0"/>
              <a:lstStyle>
                <a:defPPr>
                  <a:defRPr lang="en-US"/>
                </a:defPPr>
                <a:lvl1pPr algn="l" defTabSz="914363" eaLnBrk="1" hangingPunct="1">
                  <a:lnSpc>
                    <a:spcPct val="90000"/>
                  </a:lnSpc>
                  <a:spcBef>
                    <a:spcPct val="20000"/>
                  </a:spcBef>
                  <a:buSzPct val="80000"/>
                  <a:defRPr sz="1800">
                    <a:gradFill>
                      <a:gsLst>
                        <a:gs pos="0">
                          <a:schemeClr val="tx1"/>
                        </a:gs>
                        <a:gs pos="86000">
                          <a:schemeClr val="tx1"/>
                        </a:gs>
                      </a:gsLst>
                      <a:lin ang="5400000" scaled="0"/>
                    </a:gradFill>
                    <a:latin typeface="+mn-lt"/>
                  </a:defRPr>
                </a:lvl1pPr>
                <a:lvl2pPr marL="742950" indent="-285750" eaLnBrk="0" hangingPunct="0"/>
                <a:lvl3pPr marL="1143000" indent="-228600" eaLnBrk="0" hangingPunct="0"/>
                <a:lvl4pPr marL="1600200" indent="-228600" eaLnBrk="0" hangingPunct="0"/>
                <a:lvl5pPr marL="2057400" indent="-228600" eaLnBrk="0" hangingPunct="0"/>
                <a:lvl6pPr marL="2514600" indent="-228600" algn="ctr" eaLnBrk="0" fontAlgn="base" hangingPunct="0">
                  <a:lnSpc>
                    <a:spcPct val="80000"/>
                  </a:lnSpc>
                  <a:spcBef>
                    <a:spcPct val="0"/>
                  </a:spcBef>
                  <a:spcAft>
                    <a:spcPct val="0"/>
                  </a:spcAft>
                </a:lvl6pPr>
                <a:lvl7pPr marL="2971800" indent="-228600" algn="ctr" eaLnBrk="0" fontAlgn="base" hangingPunct="0">
                  <a:lnSpc>
                    <a:spcPct val="80000"/>
                  </a:lnSpc>
                  <a:spcBef>
                    <a:spcPct val="0"/>
                  </a:spcBef>
                  <a:spcAft>
                    <a:spcPct val="0"/>
                  </a:spcAft>
                </a:lvl7pPr>
                <a:lvl8pPr marL="3429000" indent="-228600" algn="ctr" eaLnBrk="0" fontAlgn="base" hangingPunct="0">
                  <a:lnSpc>
                    <a:spcPct val="80000"/>
                  </a:lnSpc>
                  <a:spcBef>
                    <a:spcPct val="0"/>
                  </a:spcBef>
                  <a:spcAft>
                    <a:spcPct val="0"/>
                  </a:spcAft>
                </a:lvl8pPr>
                <a:lvl9pPr marL="3886200" indent="-228600" algn="ctr" eaLnBrk="0" fontAlgn="base" hangingPunct="0">
                  <a:lnSpc>
                    <a:spcPct val="80000"/>
                  </a:lnSpc>
                  <a:spcBef>
                    <a:spcPct val="0"/>
                  </a:spcBef>
                  <a:spcAft>
                    <a:spcPct val="0"/>
                  </a:spcAft>
                </a:lvl9pPr>
              </a:lstStyle>
              <a:p>
                <a:pPr>
                  <a:spcBef>
                    <a:spcPts val="600"/>
                  </a:spcBef>
                  <a:defRPr/>
                </a:pPr>
                <a:endParaRPr lang="en-US" sz="1400" dirty="0"/>
              </a:p>
            </p:txBody>
          </p:sp>
        </p:grpSp>
        <p:sp>
          <p:nvSpPr>
            <p:cNvPr id="105492" name="Text Box 89"/>
            <p:cNvSpPr txBox="1">
              <a:spLocks noChangeArrowheads="1"/>
            </p:cNvSpPr>
            <p:nvPr/>
          </p:nvSpPr>
          <p:spPr bwMode="auto">
            <a:xfrm>
              <a:off x="6643670" y="4214818"/>
              <a:ext cx="2500330" cy="1323439"/>
            </a:xfrm>
            <a:prstGeom prst="rect">
              <a:avLst/>
            </a:prstGeom>
            <a:noFill/>
            <a:ln w="9525">
              <a:noFill/>
              <a:miter lim="800000"/>
              <a:headEnd/>
              <a:tailEnd/>
            </a:ln>
            <a:effectLst>
              <a:prstShdw prst="shdw12">
                <a:schemeClr val="bg2">
                  <a:alpha val="50000"/>
                </a:schemeClr>
              </a:prstShdw>
            </a:effectLst>
          </p:spPr>
          <p:txBody>
            <a:bodyPr>
              <a:spAutoFit/>
            </a:bodyPr>
            <a:lstStyle/>
            <a:p>
              <a:pPr>
                <a:spcBef>
                  <a:spcPct val="50000"/>
                </a:spcBef>
              </a:pPr>
              <a:r>
                <a:rPr lang="en-US" altLang="zh-CN" sz="2000" i="0" dirty="0" smtClean="0">
                  <a:cs typeface="Arial" charset="0"/>
                </a:rPr>
                <a:t>   abusing </a:t>
              </a:r>
              <a:r>
                <a:rPr lang="en-US" altLang="zh-CN" sz="2000" i="0" dirty="0">
                  <a:cs typeface="Arial" charset="0"/>
                </a:rPr>
                <a:t>its</a:t>
              </a:r>
            </a:p>
            <a:p>
              <a:pPr>
                <a:spcBef>
                  <a:spcPct val="50000"/>
                </a:spcBef>
              </a:pPr>
              <a:r>
                <a:rPr lang="en-US" altLang="zh-CN" sz="2000" i="0" dirty="0">
                  <a:cs typeface="Arial" charset="0"/>
                </a:rPr>
                <a:t>____________ </a:t>
              </a:r>
            </a:p>
            <a:p>
              <a:pPr>
                <a:spcBef>
                  <a:spcPct val="50000"/>
                </a:spcBef>
              </a:pPr>
              <a:r>
                <a:rPr lang="en-US" altLang="zh-CN" sz="2000" i="0" dirty="0" smtClean="0">
                  <a:cs typeface="Arial" charset="0"/>
                </a:rPr>
                <a:t>  in </a:t>
              </a:r>
              <a:r>
                <a:rPr lang="en-US" altLang="zh-CN" sz="2000" i="0" dirty="0">
                  <a:cs typeface="Arial" charset="0"/>
                </a:rPr>
                <a:t>the market.</a:t>
              </a:r>
            </a:p>
          </p:txBody>
        </p:sp>
      </p:grpSp>
      <p:grpSp>
        <p:nvGrpSpPr>
          <p:cNvPr id="105477" name="组合 72"/>
          <p:cNvGrpSpPr>
            <a:grpSpLocks/>
          </p:cNvGrpSpPr>
          <p:nvPr/>
        </p:nvGrpSpPr>
        <p:grpSpPr bwMode="auto">
          <a:xfrm>
            <a:off x="2987675" y="3500438"/>
            <a:ext cx="3000375" cy="2428875"/>
            <a:chOff x="3000364" y="3500438"/>
            <a:chExt cx="3000396" cy="2428892"/>
          </a:xfrm>
        </p:grpSpPr>
        <p:sp>
          <p:nvSpPr>
            <p:cNvPr id="10" name="Rectangle 21"/>
            <p:cNvSpPr/>
            <p:nvPr/>
          </p:nvSpPr>
          <p:spPr bwMode="auto">
            <a:xfrm>
              <a:off x="3000364" y="3500438"/>
              <a:ext cx="3000396" cy="414557"/>
            </a:xfrm>
            <a:prstGeom prst="rect">
              <a:avLst/>
            </a:prstGeom>
            <a:solidFill>
              <a:schemeClr val="accent1"/>
            </a:solidFill>
            <a:ln>
              <a:noFill/>
              <a:headEnd type="none" w="med" len="med"/>
              <a:tailEnd type="none" w="med" len="med"/>
            </a:ln>
            <a:effectLst/>
          </p:spPr>
          <p:style>
            <a:lnRef idx="1">
              <a:schemeClr val="accent4"/>
            </a:lnRef>
            <a:fillRef idx="3">
              <a:schemeClr val="accent4"/>
            </a:fillRef>
            <a:effectRef idx="2">
              <a:schemeClr val="accent4"/>
            </a:effectRef>
            <a:fontRef idx="minor">
              <a:schemeClr val="lt1"/>
            </a:fontRef>
          </p:style>
          <p:txBody>
            <a:bodyPr tIns="0" bIns="0" anchor="ctr"/>
            <a:lstStyle/>
            <a:p>
              <a:pPr defTabSz="685739">
                <a:defRPr/>
              </a:pPr>
              <a:r>
                <a:rPr lang="en-US" sz="1800" b="1" dirty="0">
                  <a:gradFill>
                    <a:gsLst>
                      <a:gs pos="0">
                        <a:schemeClr val="bg1"/>
                      </a:gs>
                      <a:gs pos="100000">
                        <a:schemeClr val="bg1"/>
                      </a:gs>
                    </a:gsLst>
                    <a:lin ang="16200000" scaled="0"/>
                  </a:gradFill>
                  <a:latin typeface="Arial" pitchFamily="34" charset="0"/>
                  <a:cs typeface="Arial" pitchFamily="34" charset="0"/>
                </a:rPr>
                <a:t>      Reason2:para.5-7</a:t>
              </a:r>
            </a:p>
          </p:txBody>
        </p:sp>
        <p:sp>
          <p:nvSpPr>
            <p:cNvPr id="11" name="TextBox 16"/>
            <p:cNvSpPr txBox="1">
              <a:spLocks noChangeArrowheads="1"/>
            </p:cNvSpPr>
            <p:nvPr/>
          </p:nvSpPr>
          <p:spPr bwMode="invGray">
            <a:xfrm>
              <a:off x="3000364" y="3857628"/>
              <a:ext cx="3000396" cy="2071702"/>
            </a:xfrm>
            <a:prstGeom prst="rect">
              <a:avLst/>
            </a:prstGeom>
            <a:gradFill flip="none" rotWithShape="1">
              <a:gsLst>
                <a:gs pos="50000">
                  <a:schemeClr val="bg2">
                    <a:alpha val="50000"/>
                  </a:schemeClr>
                </a:gs>
                <a:gs pos="100000">
                  <a:schemeClr val="bg2">
                    <a:alpha val="0"/>
                  </a:schemeClr>
                </a:gs>
              </a:gsLst>
              <a:lin ang="5400000" scaled="1"/>
              <a:tileRect/>
            </a:gradFill>
            <a:ln>
              <a:noFill/>
            </a:ln>
            <a:extLst>
              <a:ext uri="{91240B29-F687-4F45-9708-019B960494DF}"/>
            </a:extLst>
          </p:spPr>
          <p:txBody>
            <a:bodyPr tIns="91440" rIns="0" bIns="0"/>
            <a:lstStyle>
              <a:defPPr>
                <a:defRPr lang="en-US"/>
              </a:defPPr>
              <a:lvl1pPr algn="l" defTabSz="914363" eaLnBrk="1" hangingPunct="1">
                <a:lnSpc>
                  <a:spcPct val="90000"/>
                </a:lnSpc>
                <a:spcBef>
                  <a:spcPct val="20000"/>
                </a:spcBef>
                <a:buSzPct val="80000"/>
                <a:defRPr sz="1800">
                  <a:gradFill>
                    <a:gsLst>
                      <a:gs pos="0">
                        <a:schemeClr val="tx1"/>
                      </a:gs>
                      <a:gs pos="86000">
                        <a:schemeClr val="tx1"/>
                      </a:gs>
                    </a:gsLst>
                    <a:lin ang="5400000" scaled="0"/>
                  </a:gradFill>
                  <a:latin typeface="+mn-lt"/>
                </a:defRPr>
              </a:lvl1pPr>
              <a:lvl2pPr marL="742950" indent="-285750" eaLnBrk="0" hangingPunct="0"/>
              <a:lvl3pPr marL="1143000" indent="-228600" eaLnBrk="0" hangingPunct="0"/>
              <a:lvl4pPr marL="1600200" indent="-228600" eaLnBrk="0" hangingPunct="0"/>
              <a:lvl5pPr marL="2057400" indent="-228600" eaLnBrk="0" hangingPunct="0"/>
              <a:lvl6pPr marL="2514600" indent="-228600" algn="ctr" eaLnBrk="0" fontAlgn="base" hangingPunct="0">
                <a:lnSpc>
                  <a:spcPct val="80000"/>
                </a:lnSpc>
                <a:spcBef>
                  <a:spcPct val="0"/>
                </a:spcBef>
                <a:spcAft>
                  <a:spcPct val="0"/>
                </a:spcAft>
              </a:lvl6pPr>
              <a:lvl7pPr marL="2971800" indent="-228600" algn="ctr" eaLnBrk="0" fontAlgn="base" hangingPunct="0">
                <a:lnSpc>
                  <a:spcPct val="80000"/>
                </a:lnSpc>
                <a:spcBef>
                  <a:spcPct val="0"/>
                </a:spcBef>
                <a:spcAft>
                  <a:spcPct val="0"/>
                </a:spcAft>
              </a:lvl7pPr>
              <a:lvl8pPr marL="3429000" indent="-228600" algn="ctr" eaLnBrk="0" fontAlgn="base" hangingPunct="0">
                <a:lnSpc>
                  <a:spcPct val="80000"/>
                </a:lnSpc>
                <a:spcBef>
                  <a:spcPct val="0"/>
                </a:spcBef>
                <a:spcAft>
                  <a:spcPct val="0"/>
                </a:spcAft>
              </a:lvl8pPr>
              <a:lvl9pPr marL="3886200" indent="-228600" algn="ctr" eaLnBrk="0" fontAlgn="base" hangingPunct="0">
                <a:lnSpc>
                  <a:spcPct val="80000"/>
                </a:lnSpc>
                <a:spcBef>
                  <a:spcPct val="0"/>
                </a:spcBef>
                <a:spcAft>
                  <a:spcPct val="0"/>
                </a:spcAft>
              </a:lvl9pPr>
            </a:lstStyle>
            <a:p>
              <a:pPr>
                <a:spcBef>
                  <a:spcPct val="50000"/>
                </a:spcBef>
                <a:defRPr/>
              </a:pPr>
              <a:endParaRPr lang="en-US" altLang="zh-CN" sz="2000" i="0" dirty="0" smtClean="0">
                <a:latin typeface="Arial" pitchFamily="34" charset="0"/>
                <a:cs typeface="Arial" pitchFamily="34" charset="0"/>
              </a:endParaRPr>
            </a:p>
            <a:p>
              <a:pPr algn="just">
                <a:spcBef>
                  <a:spcPct val="50000"/>
                </a:spcBef>
                <a:defRPr/>
              </a:pPr>
              <a:r>
                <a:rPr lang="en-US" altLang="zh-CN" sz="2000" i="0" dirty="0" smtClean="0">
                  <a:latin typeface="Arial" pitchFamily="34" charset="0"/>
                  <a:cs typeface="Arial" pitchFamily="34" charset="0"/>
                </a:rPr>
                <a:t> using their ________ </a:t>
              </a:r>
            </a:p>
            <a:p>
              <a:pPr algn="just">
                <a:spcBef>
                  <a:spcPct val="50000"/>
                </a:spcBef>
                <a:defRPr/>
              </a:pPr>
              <a:r>
                <a:rPr lang="en-US" altLang="zh-CN" sz="2000" i="0" dirty="0" smtClean="0">
                  <a:latin typeface="Arial" pitchFamily="34" charset="0"/>
                  <a:cs typeface="Arial" pitchFamily="34" charset="0"/>
                </a:rPr>
                <a:t> with retailers to ban them</a:t>
              </a:r>
            </a:p>
            <a:p>
              <a:pPr algn="just">
                <a:spcBef>
                  <a:spcPct val="50000"/>
                </a:spcBef>
                <a:defRPr/>
              </a:pPr>
              <a:r>
                <a:rPr lang="en-US" altLang="zh-CN" sz="2000" i="0" dirty="0" smtClean="0">
                  <a:latin typeface="Arial" pitchFamily="34" charset="0"/>
                  <a:cs typeface="Arial" pitchFamily="34" charset="0"/>
                </a:rPr>
                <a:t> from offering cheaper </a:t>
              </a:r>
            </a:p>
            <a:p>
              <a:pPr algn="just">
                <a:spcBef>
                  <a:spcPct val="50000"/>
                </a:spcBef>
                <a:defRPr/>
              </a:pPr>
              <a:r>
                <a:rPr lang="en-US" altLang="zh-CN" sz="2000" i="0" dirty="0" smtClean="0">
                  <a:latin typeface="Arial" pitchFamily="34" charset="0"/>
                  <a:cs typeface="Arial" pitchFamily="34" charset="0"/>
                </a:rPr>
                <a:t>            prices.</a:t>
              </a:r>
              <a:endParaRPr lang="en-US" sz="2000" dirty="0">
                <a:latin typeface="Arial" pitchFamily="34" charset="0"/>
                <a:cs typeface="Arial" pitchFamily="34" charset="0"/>
              </a:endParaRPr>
            </a:p>
          </p:txBody>
        </p:sp>
      </p:grpSp>
      <p:sp>
        <p:nvSpPr>
          <p:cNvPr id="105478" name="Rectangle 63"/>
          <p:cNvSpPr>
            <a:spLocks noChangeArrowheads="1"/>
          </p:cNvSpPr>
          <p:nvPr/>
        </p:nvSpPr>
        <p:spPr bwMode="auto">
          <a:xfrm>
            <a:off x="6572250" y="4714875"/>
            <a:ext cx="2786063" cy="400050"/>
          </a:xfrm>
          <a:prstGeom prst="rect">
            <a:avLst/>
          </a:prstGeom>
          <a:noFill/>
          <a:ln w="9525">
            <a:noFill/>
            <a:miter lim="800000"/>
            <a:headEnd/>
            <a:tailEnd/>
          </a:ln>
          <a:effectLst>
            <a:prstShdw prst="shdw12">
              <a:schemeClr val="bg2">
                <a:alpha val="50000"/>
              </a:schemeClr>
            </a:prstShdw>
          </a:effectLst>
        </p:spPr>
        <p:txBody>
          <a:bodyPr>
            <a:spAutoFit/>
          </a:bodyPr>
          <a:lstStyle/>
          <a:p>
            <a:r>
              <a:rPr lang="en-US" altLang="zh-CN" sz="1800" i="0" dirty="0">
                <a:solidFill>
                  <a:schemeClr val="tx2"/>
                </a:solidFill>
              </a:rPr>
              <a:t> </a:t>
            </a:r>
            <a:r>
              <a:rPr lang="en-US" altLang="zh-CN" sz="2000" i="0" dirty="0">
                <a:solidFill>
                  <a:srgbClr val="FF0000"/>
                </a:solidFill>
              </a:rPr>
              <a:t>dominant  position</a:t>
            </a:r>
            <a:endParaRPr lang="zh-CN" altLang="en-US" sz="2000" i="0" dirty="0">
              <a:solidFill>
                <a:srgbClr val="FF0000"/>
              </a:solidFill>
            </a:endParaRPr>
          </a:p>
        </p:txBody>
      </p:sp>
      <p:sp>
        <p:nvSpPr>
          <p:cNvPr id="105479" name="矩形 51"/>
          <p:cNvSpPr>
            <a:spLocks noChangeArrowheads="1"/>
          </p:cNvSpPr>
          <p:nvPr/>
        </p:nvSpPr>
        <p:spPr bwMode="auto">
          <a:xfrm>
            <a:off x="3000375" y="5357813"/>
            <a:ext cx="2714625" cy="369887"/>
          </a:xfrm>
          <a:prstGeom prst="rect">
            <a:avLst/>
          </a:prstGeom>
          <a:noFill/>
          <a:ln w="9525">
            <a:noFill/>
            <a:miter lim="800000"/>
            <a:headEnd/>
            <a:tailEnd/>
          </a:ln>
        </p:spPr>
        <p:txBody>
          <a:bodyPr>
            <a:spAutoFit/>
          </a:bodyPr>
          <a:lstStyle/>
          <a:p>
            <a:pPr>
              <a:spcBef>
                <a:spcPct val="50000"/>
              </a:spcBef>
            </a:pPr>
            <a:endParaRPr lang="en-US" altLang="zh-CN" sz="1800" i="0">
              <a:cs typeface="Arial" charset="0"/>
            </a:endParaRPr>
          </a:p>
        </p:txBody>
      </p:sp>
      <p:sp>
        <p:nvSpPr>
          <p:cNvPr id="105480" name="Text Box 62"/>
          <p:cNvSpPr txBox="1">
            <a:spLocks noChangeArrowheads="1"/>
          </p:cNvSpPr>
          <p:nvPr/>
        </p:nvSpPr>
        <p:spPr bwMode="auto">
          <a:xfrm>
            <a:off x="428625" y="4714875"/>
            <a:ext cx="2079625" cy="400050"/>
          </a:xfrm>
          <a:prstGeom prst="rect">
            <a:avLst/>
          </a:prstGeom>
          <a:noFill/>
          <a:ln w="9525">
            <a:noFill/>
            <a:miter lim="800000"/>
            <a:headEnd/>
            <a:tailEnd/>
          </a:ln>
          <a:effectLst>
            <a:prstShdw prst="shdw12">
              <a:schemeClr val="bg2">
                <a:alpha val="50000"/>
              </a:schemeClr>
            </a:prstShdw>
          </a:effectLst>
        </p:spPr>
        <p:txBody>
          <a:bodyPr>
            <a:spAutoFit/>
          </a:bodyPr>
          <a:lstStyle/>
          <a:p>
            <a:r>
              <a:rPr lang="en-US" altLang="zh-CN" sz="2000" i="0">
                <a:solidFill>
                  <a:srgbClr val="FF0000"/>
                </a:solidFill>
              </a:rPr>
              <a:t>referral cost</a:t>
            </a:r>
            <a:endParaRPr lang="zh-CN" altLang="en-US" sz="2000" i="0">
              <a:solidFill>
                <a:srgbClr val="FF0000"/>
              </a:solidFill>
            </a:endParaRPr>
          </a:p>
        </p:txBody>
      </p:sp>
      <p:sp>
        <p:nvSpPr>
          <p:cNvPr id="105481" name="Text Box 64"/>
          <p:cNvSpPr txBox="1">
            <a:spLocks noChangeArrowheads="1"/>
          </p:cNvSpPr>
          <p:nvPr/>
        </p:nvSpPr>
        <p:spPr bwMode="auto">
          <a:xfrm>
            <a:off x="4357688" y="4000500"/>
            <a:ext cx="1285875" cy="677863"/>
          </a:xfrm>
          <a:prstGeom prst="rect">
            <a:avLst/>
          </a:prstGeom>
          <a:noFill/>
          <a:ln w="9525">
            <a:noFill/>
            <a:miter lim="800000"/>
            <a:headEnd/>
            <a:tailEnd/>
          </a:ln>
          <a:effectLst>
            <a:prstShdw prst="shdw12">
              <a:schemeClr val="bg2">
                <a:alpha val="50000"/>
              </a:schemeClr>
            </a:prstShdw>
          </a:effectLst>
        </p:spPr>
        <p:txBody>
          <a:bodyPr>
            <a:spAutoFit/>
          </a:bodyPr>
          <a:lstStyle/>
          <a:p>
            <a:pPr>
              <a:spcBef>
                <a:spcPct val="50000"/>
              </a:spcBef>
            </a:pPr>
            <a:r>
              <a:rPr lang="en-US" altLang="zh-CN" sz="1800" i="0">
                <a:solidFill>
                  <a:schemeClr val="tx2"/>
                </a:solidFill>
              </a:rPr>
              <a:t>  </a:t>
            </a:r>
            <a:r>
              <a:rPr lang="en-US" altLang="zh-CN" sz="2000" i="0">
                <a:solidFill>
                  <a:srgbClr val="FF0000"/>
                </a:solidFill>
              </a:rPr>
              <a:t>contracts</a:t>
            </a:r>
          </a:p>
        </p:txBody>
      </p:sp>
      <p:sp>
        <p:nvSpPr>
          <p:cNvPr id="105482" name="矩形 74"/>
          <p:cNvSpPr>
            <a:spLocks noChangeArrowheads="1"/>
          </p:cNvSpPr>
          <p:nvPr/>
        </p:nvSpPr>
        <p:spPr bwMode="auto">
          <a:xfrm>
            <a:off x="1727200" y="254000"/>
            <a:ext cx="7416800" cy="584200"/>
          </a:xfrm>
          <a:prstGeom prst="rect">
            <a:avLst/>
          </a:prstGeom>
          <a:noFill/>
          <a:ln w="9525">
            <a:noFill/>
            <a:miter lim="800000"/>
            <a:headEnd/>
            <a:tailEnd/>
          </a:ln>
        </p:spPr>
        <p:txBody>
          <a:bodyPr>
            <a:spAutoFit/>
          </a:bodyPr>
          <a:lstStyle/>
          <a:p>
            <a:r>
              <a:rPr lang="en-US" altLang="zh-CN" sz="3200" b="1" i="0" dirty="0">
                <a:solidFill>
                  <a:schemeClr val="bg1"/>
                </a:solidFill>
                <a:cs typeface="Arial" charset="0"/>
              </a:rPr>
              <a:t>Detailed Reading: Explore the Theme</a:t>
            </a:r>
            <a:endParaRPr lang="zh-CN" altLang="en-US" sz="3200" b="1" i="0" dirty="0">
              <a:solidFill>
                <a:schemeClr val="bg1"/>
              </a:solidFill>
            </a:endParaRPr>
          </a:p>
        </p:txBody>
      </p:sp>
      <p:grpSp>
        <p:nvGrpSpPr>
          <p:cNvPr id="48" name="组合 47"/>
          <p:cNvGrpSpPr>
            <a:grpSpLocks/>
          </p:cNvGrpSpPr>
          <p:nvPr/>
        </p:nvGrpSpPr>
        <p:grpSpPr bwMode="auto">
          <a:xfrm>
            <a:off x="0" y="1"/>
            <a:ext cx="1609424" cy="1459724"/>
            <a:chOff x="0" y="142852"/>
            <a:chExt cx="1609036" cy="857256"/>
          </a:xfrm>
        </p:grpSpPr>
        <p:grpSp>
          <p:nvGrpSpPr>
            <p:cNvPr id="53" name="Group 58"/>
            <p:cNvGrpSpPr>
              <a:grpSpLocks/>
            </p:cNvGrpSpPr>
            <p:nvPr/>
          </p:nvGrpSpPr>
          <p:grpSpPr bwMode="auto">
            <a:xfrm>
              <a:off x="0" y="142852"/>
              <a:ext cx="1500166" cy="857256"/>
              <a:chOff x="0" y="0"/>
              <a:chExt cx="884" cy="762"/>
            </a:xfrm>
            <a:solidFill>
              <a:schemeClr val="accent3">
                <a:lumMod val="60000"/>
                <a:lumOff val="40000"/>
              </a:schemeClr>
            </a:solidFill>
          </p:grpSpPr>
          <p:sp>
            <p:nvSpPr>
              <p:cNvPr id="55" name="AutoShape 12"/>
              <p:cNvSpPr>
                <a:spLocks noChangeArrowheads="1"/>
              </p:cNvSpPr>
              <p:nvPr/>
            </p:nvSpPr>
            <p:spPr bwMode="gray">
              <a:xfrm>
                <a:off x="0" y="0"/>
                <a:ext cx="884" cy="725"/>
              </a:xfrm>
              <a:prstGeom prst="roundRect">
                <a:avLst>
                  <a:gd name="adj" fmla="val 7935"/>
                </a:avLst>
              </a:prstGeom>
              <a:grpFill/>
              <a:ln>
                <a:noFill/>
              </a:ln>
              <a:effectLst>
                <a:prstShdw prst="shdw11">
                  <a:srgbClr val="B2B2B2">
                    <a:alpha val="50000"/>
                  </a:srgbClr>
                </a:prstShdw>
              </a:effectLst>
              <a:extLst/>
            </p:spPr>
            <p:txBody>
              <a:bodyPr wrap="none" anchor="ctr"/>
              <a:lstStyle/>
              <a:p>
                <a:pPr>
                  <a:defRPr/>
                </a:pPr>
                <a:endParaRPr lang="zh-CN" altLang="en-US" sz="1800" i="0">
                  <a:ea typeface="+mn-ea"/>
                </a:endParaRPr>
              </a:p>
            </p:txBody>
          </p:sp>
          <p:sp>
            <p:nvSpPr>
              <p:cNvPr id="56" name="AutoShape 19"/>
              <p:cNvSpPr>
                <a:spLocks noChangeArrowheads="1"/>
              </p:cNvSpPr>
              <p:nvPr/>
            </p:nvSpPr>
            <p:spPr bwMode="gray">
              <a:xfrm flipV="1">
                <a:off x="0" y="618"/>
                <a:ext cx="864" cy="144"/>
              </a:xfrm>
              <a:prstGeom prst="roundRect">
                <a:avLst>
                  <a:gd name="adj" fmla="val 50000"/>
                </a:avLst>
              </a:prstGeom>
              <a:grpFill/>
              <a:ln w="9525">
                <a:noFill/>
                <a:round/>
                <a:headEnd/>
                <a:tailEnd/>
              </a:ln>
            </p:spPr>
            <p:txBody>
              <a:bodyPr rot="10800000" wrap="none" anchor="ctr"/>
              <a:lstStyle/>
              <a:p>
                <a:pPr>
                  <a:defRPr/>
                </a:pPr>
                <a:endParaRPr lang="zh-CN" altLang="en-US" sz="1800" i="0"/>
              </a:p>
            </p:txBody>
          </p:sp>
        </p:grpSp>
        <p:sp>
          <p:nvSpPr>
            <p:cNvPr id="105486" name="矩形 53"/>
            <p:cNvSpPr>
              <a:spLocks noChangeArrowheads="1"/>
            </p:cNvSpPr>
            <p:nvPr/>
          </p:nvSpPr>
          <p:spPr bwMode="auto">
            <a:xfrm>
              <a:off x="142810" y="268698"/>
              <a:ext cx="1466226" cy="488022"/>
            </a:xfrm>
            <a:prstGeom prst="rect">
              <a:avLst/>
            </a:prstGeom>
            <a:noFill/>
            <a:ln w="9525">
              <a:noFill/>
              <a:miter lim="800000"/>
              <a:headEnd/>
              <a:tailEnd/>
            </a:ln>
          </p:spPr>
          <p:txBody>
            <a:bodyPr>
              <a:spAutoFit/>
            </a:bodyPr>
            <a:lstStyle/>
            <a:p>
              <a:r>
                <a:rPr lang="en-US" altLang="zh-CN" i="0" dirty="0" smtClean="0"/>
                <a:t>Group </a:t>
              </a:r>
              <a:endParaRPr lang="en-US" altLang="zh-CN" i="0" dirty="0"/>
            </a:p>
            <a:p>
              <a:r>
                <a:rPr lang="en-US" altLang="zh-CN" i="0" dirty="0"/>
                <a:t> work</a:t>
              </a:r>
              <a:endParaRPr lang="zh-CN" altLang="en-US" i="0" dirty="0"/>
            </a:p>
          </p:txBody>
        </p:sp>
      </p:grpSp>
      <p:grpSp>
        <p:nvGrpSpPr>
          <p:cNvPr id="105504" name="Group 32"/>
          <p:cNvGrpSpPr>
            <a:grpSpLocks/>
          </p:cNvGrpSpPr>
          <p:nvPr/>
        </p:nvGrpSpPr>
        <p:grpSpPr bwMode="auto">
          <a:xfrm>
            <a:off x="179388" y="3500438"/>
            <a:ext cx="2500312" cy="2500312"/>
            <a:chOff x="113" y="2205"/>
            <a:chExt cx="1575" cy="1575"/>
          </a:xfrm>
        </p:grpSpPr>
        <p:grpSp>
          <p:nvGrpSpPr>
            <p:cNvPr id="105500" name="组合 76"/>
            <p:cNvGrpSpPr>
              <a:grpSpLocks/>
            </p:cNvGrpSpPr>
            <p:nvPr/>
          </p:nvGrpSpPr>
          <p:grpSpPr bwMode="auto">
            <a:xfrm>
              <a:off x="113" y="2205"/>
              <a:ext cx="1575" cy="1575"/>
              <a:chOff x="214282" y="3500438"/>
              <a:chExt cx="2500330" cy="2500330"/>
            </a:xfrm>
          </p:grpSpPr>
          <p:sp>
            <p:nvSpPr>
              <p:cNvPr id="4" name="Rectangle 23"/>
              <p:cNvSpPr/>
              <p:nvPr/>
            </p:nvSpPr>
            <p:spPr bwMode="auto">
              <a:xfrm>
                <a:off x="214282" y="3500438"/>
                <a:ext cx="2500330" cy="414556"/>
              </a:xfrm>
              <a:prstGeom prst="rect">
                <a:avLst/>
              </a:prstGeom>
              <a:solidFill>
                <a:schemeClr val="accent1"/>
              </a:solidFill>
              <a:ln>
                <a:noFill/>
                <a:headEnd type="none" w="med" len="med"/>
                <a:tailEnd type="none" w="med" len="med"/>
              </a:ln>
              <a:effectLst/>
            </p:spPr>
            <p:style>
              <a:lnRef idx="1">
                <a:schemeClr val="accent4"/>
              </a:lnRef>
              <a:fillRef idx="3">
                <a:schemeClr val="accent4"/>
              </a:fillRef>
              <a:effectRef idx="2">
                <a:schemeClr val="accent4"/>
              </a:effectRef>
              <a:fontRef idx="minor">
                <a:schemeClr val="lt1"/>
              </a:fontRef>
            </p:style>
            <p:txBody>
              <a:bodyPr tIns="0" bIns="0" anchor="ctr"/>
              <a:lstStyle/>
              <a:p>
                <a:pPr defTabSz="685739" fontAlgn="auto">
                  <a:spcBef>
                    <a:spcPts val="0"/>
                  </a:spcBef>
                  <a:spcAft>
                    <a:spcPts val="0"/>
                  </a:spcAft>
                  <a:defRPr/>
                </a:pPr>
                <a:r>
                  <a:rPr lang="en-US" sz="1800" b="1" dirty="0">
                    <a:gradFill>
                      <a:gsLst>
                        <a:gs pos="0">
                          <a:schemeClr val="bg1"/>
                        </a:gs>
                        <a:gs pos="100000">
                          <a:schemeClr val="bg1"/>
                        </a:gs>
                      </a:gsLst>
                      <a:lin ang="16200000" scaled="0"/>
                    </a:gradFill>
                    <a:latin typeface="Arial" pitchFamily="34" charset="0"/>
                    <a:cs typeface="Arial" pitchFamily="34" charset="0"/>
                  </a:rPr>
                  <a:t>   Reason1:para.4</a:t>
                </a:r>
              </a:p>
            </p:txBody>
          </p:sp>
          <p:sp>
            <p:nvSpPr>
              <p:cNvPr id="6" name="TextBox 9"/>
              <p:cNvSpPr txBox="1">
                <a:spLocks noChangeArrowheads="1"/>
              </p:cNvSpPr>
              <p:nvPr/>
            </p:nvSpPr>
            <p:spPr bwMode="invGray">
              <a:xfrm>
                <a:off x="214282" y="3857628"/>
                <a:ext cx="2500330" cy="2143140"/>
              </a:xfrm>
              <a:prstGeom prst="rect">
                <a:avLst/>
              </a:prstGeom>
              <a:gradFill flip="none" rotWithShape="1">
                <a:gsLst>
                  <a:gs pos="50000">
                    <a:schemeClr val="bg2">
                      <a:alpha val="50000"/>
                    </a:schemeClr>
                  </a:gs>
                  <a:gs pos="100000">
                    <a:schemeClr val="bg2">
                      <a:alpha val="0"/>
                    </a:schemeClr>
                  </a:gs>
                </a:gsLst>
                <a:lin ang="5400000" scaled="1"/>
                <a:tileRect/>
              </a:gradFill>
              <a:ln>
                <a:noFill/>
              </a:ln>
              <a:extLst>
                <a:ext uri="{91240B29-F687-4F45-9708-019B960494DF}"/>
              </a:extLst>
            </p:spPr>
            <p:txBody>
              <a:bodyPr tIns="91440" rIns="0" bIns="0"/>
              <a:lstStyle>
                <a:defPPr>
                  <a:defRPr lang="en-US"/>
                </a:defPPr>
                <a:lvl1pPr algn="l" defTabSz="914363" eaLnBrk="1" hangingPunct="1">
                  <a:lnSpc>
                    <a:spcPct val="90000"/>
                  </a:lnSpc>
                  <a:spcBef>
                    <a:spcPct val="20000"/>
                  </a:spcBef>
                  <a:buSzPct val="80000"/>
                  <a:defRPr sz="1800">
                    <a:gradFill>
                      <a:gsLst>
                        <a:gs pos="0">
                          <a:schemeClr val="tx1"/>
                        </a:gs>
                        <a:gs pos="86000">
                          <a:schemeClr val="tx1"/>
                        </a:gs>
                      </a:gsLst>
                      <a:lin ang="5400000" scaled="0"/>
                    </a:gradFill>
                    <a:latin typeface="+mn-lt"/>
                  </a:defRPr>
                </a:lvl1pPr>
                <a:lvl2pPr marL="742950" indent="-285750" eaLnBrk="0" hangingPunct="0"/>
                <a:lvl3pPr marL="1143000" indent="-228600" eaLnBrk="0" hangingPunct="0"/>
                <a:lvl4pPr marL="1600200" indent="-228600" eaLnBrk="0" hangingPunct="0"/>
                <a:lvl5pPr marL="2057400" indent="-228600" eaLnBrk="0" hangingPunct="0"/>
                <a:lvl6pPr marL="2514600" indent="-228600" algn="ctr" eaLnBrk="0" fontAlgn="base" hangingPunct="0">
                  <a:lnSpc>
                    <a:spcPct val="80000"/>
                  </a:lnSpc>
                  <a:spcBef>
                    <a:spcPct val="0"/>
                  </a:spcBef>
                  <a:spcAft>
                    <a:spcPct val="0"/>
                  </a:spcAft>
                </a:lvl6pPr>
                <a:lvl7pPr marL="2971800" indent="-228600" algn="ctr" eaLnBrk="0" fontAlgn="base" hangingPunct="0">
                  <a:lnSpc>
                    <a:spcPct val="80000"/>
                  </a:lnSpc>
                  <a:spcBef>
                    <a:spcPct val="0"/>
                  </a:spcBef>
                  <a:spcAft>
                    <a:spcPct val="0"/>
                  </a:spcAft>
                </a:lvl7pPr>
                <a:lvl8pPr marL="3429000" indent="-228600" algn="ctr" eaLnBrk="0" fontAlgn="base" hangingPunct="0">
                  <a:lnSpc>
                    <a:spcPct val="80000"/>
                  </a:lnSpc>
                  <a:spcBef>
                    <a:spcPct val="0"/>
                  </a:spcBef>
                  <a:spcAft>
                    <a:spcPct val="0"/>
                  </a:spcAft>
                </a:lvl8pPr>
                <a:lvl9pPr marL="3886200" indent="-228600" algn="ctr" eaLnBrk="0" fontAlgn="base" hangingPunct="0">
                  <a:lnSpc>
                    <a:spcPct val="80000"/>
                  </a:lnSpc>
                  <a:spcBef>
                    <a:spcPct val="0"/>
                  </a:spcBef>
                  <a:spcAft>
                    <a:spcPct val="0"/>
                  </a:spcAft>
                </a:lvl9pPr>
              </a:lstStyle>
              <a:p>
                <a:pPr>
                  <a:spcBef>
                    <a:spcPct val="50000"/>
                  </a:spcBef>
                  <a:defRPr/>
                </a:pPr>
                <a:endParaRPr lang="en-US" altLang="zh-CN" sz="2000" i="0" dirty="0" smtClean="0">
                  <a:latin typeface="Arial" pitchFamily="34" charset="0"/>
                  <a:cs typeface="Arial" pitchFamily="34" charset="0"/>
                </a:endParaRPr>
              </a:p>
              <a:p>
                <a:pPr>
                  <a:spcBef>
                    <a:spcPct val="50000"/>
                  </a:spcBef>
                  <a:defRPr/>
                </a:pPr>
                <a:r>
                  <a:rPr lang="en-US" altLang="zh-CN" sz="2000" i="0" dirty="0" smtClean="0">
                    <a:latin typeface="Arial" pitchFamily="34" charset="0"/>
                    <a:cs typeface="Arial" pitchFamily="34" charset="0"/>
                  </a:rPr>
                  <a:t>  incorporating the</a:t>
                </a:r>
              </a:p>
              <a:p>
                <a:pPr>
                  <a:spcBef>
                    <a:spcPct val="50000"/>
                  </a:spcBef>
                  <a:defRPr/>
                </a:pPr>
                <a:r>
                  <a:rPr lang="en-US" altLang="zh-CN" sz="2000" i="0" dirty="0" smtClean="0">
                    <a:latin typeface="Arial" pitchFamily="34" charset="0"/>
                    <a:cs typeface="Arial" pitchFamily="34" charset="0"/>
                  </a:rPr>
                  <a:t>  ___________ </a:t>
                </a:r>
              </a:p>
              <a:p>
                <a:pPr>
                  <a:spcBef>
                    <a:spcPct val="50000"/>
                  </a:spcBef>
                  <a:defRPr/>
                </a:pPr>
                <a:r>
                  <a:rPr lang="en-US" altLang="zh-CN" sz="2000" i="0" dirty="0" smtClean="0">
                    <a:latin typeface="Arial" pitchFamily="34" charset="0"/>
                    <a:cs typeface="Arial" pitchFamily="34" charset="0"/>
                  </a:rPr>
                  <a:t>   into the price.</a:t>
                </a:r>
                <a:endParaRPr lang="en-US" altLang="zh-CN" sz="2000" i="0" dirty="0">
                  <a:latin typeface="Arial" pitchFamily="34" charset="0"/>
                  <a:cs typeface="Arial" pitchFamily="34" charset="0"/>
                </a:endParaRPr>
              </a:p>
            </p:txBody>
          </p:sp>
        </p:grpSp>
        <p:sp>
          <p:nvSpPr>
            <p:cNvPr id="105503" name="Text Box 62"/>
            <p:cNvSpPr txBox="1">
              <a:spLocks noChangeArrowheads="1"/>
            </p:cNvSpPr>
            <p:nvPr/>
          </p:nvSpPr>
          <p:spPr bwMode="auto">
            <a:xfrm>
              <a:off x="270" y="2970"/>
              <a:ext cx="1310" cy="252"/>
            </a:xfrm>
            <a:prstGeom prst="rect">
              <a:avLst/>
            </a:prstGeom>
            <a:noFill/>
            <a:ln w="9525">
              <a:noFill/>
              <a:miter lim="800000"/>
              <a:headEnd/>
              <a:tailEnd/>
            </a:ln>
            <a:effectLst>
              <a:prstShdw prst="shdw12">
                <a:schemeClr val="bg2">
                  <a:alpha val="50000"/>
                </a:schemeClr>
              </a:prstShdw>
            </a:effectLst>
          </p:spPr>
          <p:txBody>
            <a:bodyPr>
              <a:spAutoFit/>
            </a:bodyPr>
            <a:lstStyle/>
            <a:p>
              <a:r>
                <a:rPr lang="en-US" altLang="zh-CN" sz="2000" i="0" dirty="0">
                  <a:solidFill>
                    <a:srgbClr val="FF0000"/>
                  </a:solidFill>
                </a:rPr>
                <a:t>referral cost</a:t>
              </a:r>
              <a:endParaRPr lang="zh-CN" altLang="en-US" sz="2000" i="0" dirty="0">
                <a:solidFill>
                  <a:srgbClr val="FF0000"/>
                </a:solidFill>
              </a:endParaRPr>
            </a:p>
          </p:txBody>
        </p:sp>
      </p:grpSp>
      <p:grpSp>
        <p:nvGrpSpPr>
          <p:cNvPr id="105505" name="组合 72"/>
          <p:cNvGrpSpPr>
            <a:grpSpLocks/>
          </p:cNvGrpSpPr>
          <p:nvPr/>
        </p:nvGrpSpPr>
        <p:grpSpPr bwMode="auto">
          <a:xfrm>
            <a:off x="2986088" y="3505200"/>
            <a:ext cx="3000375" cy="2428875"/>
            <a:chOff x="3000364" y="3500438"/>
            <a:chExt cx="3000396" cy="2428892"/>
          </a:xfrm>
        </p:grpSpPr>
        <p:sp>
          <p:nvSpPr>
            <p:cNvPr id="12" name="Rectangle 21"/>
            <p:cNvSpPr/>
            <p:nvPr/>
          </p:nvSpPr>
          <p:spPr bwMode="auto">
            <a:xfrm>
              <a:off x="3000364" y="3500438"/>
              <a:ext cx="3000396" cy="414557"/>
            </a:xfrm>
            <a:prstGeom prst="rect">
              <a:avLst/>
            </a:prstGeom>
            <a:solidFill>
              <a:schemeClr val="accent1"/>
            </a:solidFill>
            <a:ln>
              <a:noFill/>
              <a:headEnd type="none" w="med" len="med"/>
              <a:tailEnd type="none" w="med" len="med"/>
            </a:ln>
            <a:effectLst/>
          </p:spPr>
          <p:style>
            <a:lnRef idx="1">
              <a:schemeClr val="accent4"/>
            </a:lnRef>
            <a:fillRef idx="3">
              <a:schemeClr val="accent4"/>
            </a:fillRef>
            <a:effectRef idx="2">
              <a:schemeClr val="accent4"/>
            </a:effectRef>
            <a:fontRef idx="minor">
              <a:schemeClr val="lt1"/>
            </a:fontRef>
          </p:style>
          <p:txBody>
            <a:bodyPr tIns="0" bIns="0" anchor="ctr"/>
            <a:lstStyle/>
            <a:p>
              <a:pPr defTabSz="685739">
                <a:defRPr/>
              </a:pPr>
              <a:r>
                <a:rPr lang="en-US" sz="1800" b="1" dirty="0">
                  <a:gradFill>
                    <a:gsLst>
                      <a:gs pos="0">
                        <a:schemeClr val="bg1"/>
                      </a:gs>
                      <a:gs pos="100000">
                        <a:schemeClr val="bg1"/>
                      </a:gs>
                    </a:gsLst>
                    <a:lin ang="16200000" scaled="0"/>
                  </a:gradFill>
                  <a:latin typeface="Arial" pitchFamily="34" charset="0"/>
                  <a:cs typeface="Arial" pitchFamily="34" charset="0"/>
                </a:rPr>
                <a:t>      Reason2:para.5-7</a:t>
              </a:r>
            </a:p>
          </p:txBody>
        </p:sp>
        <p:sp>
          <p:nvSpPr>
            <p:cNvPr id="13" name="TextBox 16"/>
            <p:cNvSpPr txBox="1">
              <a:spLocks noChangeArrowheads="1"/>
            </p:cNvSpPr>
            <p:nvPr/>
          </p:nvSpPr>
          <p:spPr bwMode="invGray">
            <a:xfrm>
              <a:off x="3000364" y="3857628"/>
              <a:ext cx="3000396" cy="2071702"/>
            </a:xfrm>
            <a:prstGeom prst="rect">
              <a:avLst/>
            </a:prstGeom>
            <a:gradFill flip="none" rotWithShape="1">
              <a:gsLst>
                <a:gs pos="50000">
                  <a:schemeClr val="bg2">
                    <a:alpha val="50000"/>
                  </a:schemeClr>
                </a:gs>
                <a:gs pos="100000">
                  <a:schemeClr val="bg2">
                    <a:alpha val="0"/>
                  </a:schemeClr>
                </a:gs>
              </a:gsLst>
              <a:lin ang="5400000" scaled="1"/>
              <a:tileRect/>
            </a:gradFill>
            <a:ln>
              <a:noFill/>
            </a:ln>
            <a:extLst>
              <a:ext uri="{91240B29-F687-4F45-9708-019B960494DF}"/>
            </a:extLst>
          </p:spPr>
          <p:txBody>
            <a:bodyPr tIns="91440" rIns="0" bIns="0"/>
            <a:lstStyle>
              <a:defPPr>
                <a:defRPr lang="en-US"/>
              </a:defPPr>
              <a:lvl1pPr algn="l" defTabSz="914363" eaLnBrk="1" hangingPunct="1">
                <a:lnSpc>
                  <a:spcPct val="90000"/>
                </a:lnSpc>
                <a:spcBef>
                  <a:spcPct val="20000"/>
                </a:spcBef>
                <a:buSzPct val="80000"/>
                <a:defRPr sz="1800">
                  <a:gradFill>
                    <a:gsLst>
                      <a:gs pos="0">
                        <a:schemeClr val="tx1"/>
                      </a:gs>
                      <a:gs pos="86000">
                        <a:schemeClr val="tx1"/>
                      </a:gs>
                    </a:gsLst>
                    <a:lin ang="5400000" scaled="0"/>
                  </a:gradFill>
                  <a:latin typeface="+mn-lt"/>
                </a:defRPr>
              </a:lvl1pPr>
              <a:lvl2pPr marL="742950" indent="-285750" eaLnBrk="0" hangingPunct="0"/>
              <a:lvl3pPr marL="1143000" indent="-228600" eaLnBrk="0" hangingPunct="0"/>
              <a:lvl4pPr marL="1600200" indent="-228600" eaLnBrk="0" hangingPunct="0"/>
              <a:lvl5pPr marL="2057400" indent="-228600" eaLnBrk="0" hangingPunct="0"/>
              <a:lvl6pPr marL="2514600" indent="-228600" algn="ctr" eaLnBrk="0" fontAlgn="base" hangingPunct="0">
                <a:lnSpc>
                  <a:spcPct val="80000"/>
                </a:lnSpc>
                <a:spcBef>
                  <a:spcPct val="0"/>
                </a:spcBef>
                <a:spcAft>
                  <a:spcPct val="0"/>
                </a:spcAft>
              </a:lvl6pPr>
              <a:lvl7pPr marL="2971800" indent="-228600" algn="ctr" eaLnBrk="0" fontAlgn="base" hangingPunct="0">
                <a:lnSpc>
                  <a:spcPct val="80000"/>
                </a:lnSpc>
                <a:spcBef>
                  <a:spcPct val="0"/>
                </a:spcBef>
                <a:spcAft>
                  <a:spcPct val="0"/>
                </a:spcAft>
              </a:lvl7pPr>
              <a:lvl8pPr marL="3429000" indent="-228600" algn="ctr" eaLnBrk="0" fontAlgn="base" hangingPunct="0">
                <a:lnSpc>
                  <a:spcPct val="80000"/>
                </a:lnSpc>
                <a:spcBef>
                  <a:spcPct val="0"/>
                </a:spcBef>
                <a:spcAft>
                  <a:spcPct val="0"/>
                </a:spcAft>
              </a:lvl8pPr>
              <a:lvl9pPr marL="3886200" indent="-228600" algn="ctr" eaLnBrk="0" fontAlgn="base" hangingPunct="0">
                <a:lnSpc>
                  <a:spcPct val="80000"/>
                </a:lnSpc>
                <a:spcBef>
                  <a:spcPct val="0"/>
                </a:spcBef>
                <a:spcAft>
                  <a:spcPct val="0"/>
                </a:spcAft>
              </a:lvl9pPr>
            </a:lstStyle>
            <a:p>
              <a:pPr>
                <a:spcBef>
                  <a:spcPct val="50000"/>
                </a:spcBef>
                <a:defRPr/>
              </a:pPr>
              <a:endParaRPr lang="en-US" altLang="zh-CN" sz="2000" i="0" dirty="0" smtClean="0">
                <a:latin typeface="Arial" pitchFamily="34" charset="0"/>
                <a:cs typeface="Arial" pitchFamily="34" charset="0"/>
              </a:endParaRPr>
            </a:p>
            <a:p>
              <a:pPr algn="just">
                <a:spcBef>
                  <a:spcPct val="50000"/>
                </a:spcBef>
                <a:defRPr/>
              </a:pPr>
              <a:r>
                <a:rPr lang="en-US" altLang="zh-CN" sz="2000" i="0" dirty="0" smtClean="0">
                  <a:latin typeface="Arial" pitchFamily="34" charset="0"/>
                  <a:cs typeface="Arial" pitchFamily="34" charset="0"/>
                </a:rPr>
                <a:t> using their ________ </a:t>
              </a:r>
            </a:p>
            <a:p>
              <a:pPr algn="just">
                <a:spcBef>
                  <a:spcPct val="50000"/>
                </a:spcBef>
                <a:defRPr/>
              </a:pPr>
              <a:r>
                <a:rPr lang="en-US" altLang="zh-CN" sz="2000" i="0" dirty="0" smtClean="0">
                  <a:latin typeface="Arial" pitchFamily="34" charset="0"/>
                  <a:cs typeface="Arial" pitchFamily="34" charset="0"/>
                </a:rPr>
                <a:t> with retailers to ban them</a:t>
              </a:r>
            </a:p>
            <a:p>
              <a:pPr algn="just">
                <a:spcBef>
                  <a:spcPct val="50000"/>
                </a:spcBef>
                <a:defRPr/>
              </a:pPr>
              <a:r>
                <a:rPr lang="en-US" altLang="zh-CN" sz="2000" i="0" dirty="0" smtClean="0">
                  <a:latin typeface="Arial" pitchFamily="34" charset="0"/>
                  <a:cs typeface="Arial" pitchFamily="34" charset="0"/>
                </a:rPr>
                <a:t> from offering cheaper </a:t>
              </a:r>
            </a:p>
            <a:p>
              <a:pPr algn="just">
                <a:spcBef>
                  <a:spcPct val="50000"/>
                </a:spcBef>
                <a:defRPr/>
              </a:pPr>
              <a:r>
                <a:rPr lang="en-US" altLang="zh-CN" sz="2000" i="0" dirty="0" smtClean="0">
                  <a:latin typeface="Arial" pitchFamily="34" charset="0"/>
                  <a:cs typeface="Arial" pitchFamily="34" charset="0"/>
                </a:rPr>
                <a:t>            prices.</a:t>
              </a:r>
              <a:endParaRPr lang="en-US" sz="2000" dirty="0">
                <a:latin typeface="Arial" pitchFamily="34" charset="0"/>
                <a:cs typeface="Arial" pitchFamily="34" charset="0"/>
              </a:endParaRPr>
            </a:p>
          </p:txBody>
        </p:sp>
      </p:grpSp>
      <p:sp>
        <p:nvSpPr>
          <p:cNvPr id="105508" name="Text Box 64"/>
          <p:cNvSpPr txBox="1">
            <a:spLocks noChangeArrowheads="1"/>
          </p:cNvSpPr>
          <p:nvPr/>
        </p:nvSpPr>
        <p:spPr bwMode="auto">
          <a:xfrm>
            <a:off x="4356100" y="4005263"/>
            <a:ext cx="1285875" cy="677862"/>
          </a:xfrm>
          <a:prstGeom prst="rect">
            <a:avLst/>
          </a:prstGeom>
          <a:noFill/>
          <a:ln w="9525">
            <a:noFill/>
            <a:miter lim="800000"/>
            <a:headEnd/>
            <a:tailEnd/>
          </a:ln>
          <a:effectLst>
            <a:prstShdw prst="shdw12">
              <a:schemeClr val="bg2">
                <a:alpha val="50000"/>
              </a:schemeClr>
            </a:prstShdw>
          </a:effectLst>
        </p:spPr>
        <p:txBody>
          <a:bodyPr>
            <a:spAutoFit/>
          </a:bodyPr>
          <a:lstStyle/>
          <a:p>
            <a:pPr>
              <a:spcBef>
                <a:spcPct val="50000"/>
              </a:spcBef>
            </a:pPr>
            <a:r>
              <a:rPr lang="en-US" altLang="zh-CN" sz="1800" i="0">
                <a:solidFill>
                  <a:schemeClr val="tx2"/>
                </a:solidFill>
              </a:rPr>
              <a:t>  </a:t>
            </a:r>
            <a:r>
              <a:rPr lang="en-US" altLang="zh-CN" sz="2000" i="0">
                <a:solidFill>
                  <a:srgbClr val="FF0000"/>
                </a:solidFill>
              </a:rPr>
              <a:t>contracts</a:t>
            </a:r>
          </a:p>
        </p:txBody>
      </p:sp>
      <p:grpSp>
        <p:nvGrpSpPr>
          <p:cNvPr id="105509" name="组合 72"/>
          <p:cNvGrpSpPr>
            <a:grpSpLocks/>
          </p:cNvGrpSpPr>
          <p:nvPr/>
        </p:nvGrpSpPr>
        <p:grpSpPr bwMode="auto">
          <a:xfrm>
            <a:off x="2987675" y="3500438"/>
            <a:ext cx="3000375" cy="2428875"/>
            <a:chOff x="3000364" y="3500438"/>
            <a:chExt cx="3000396" cy="2428892"/>
          </a:xfrm>
        </p:grpSpPr>
        <p:sp>
          <p:nvSpPr>
            <p:cNvPr id="2" name="Rectangle 21"/>
            <p:cNvSpPr/>
            <p:nvPr/>
          </p:nvSpPr>
          <p:spPr bwMode="auto">
            <a:xfrm>
              <a:off x="3000364" y="3500438"/>
              <a:ext cx="3000396" cy="414557"/>
            </a:xfrm>
            <a:prstGeom prst="rect">
              <a:avLst/>
            </a:prstGeom>
            <a:solidFill>
              <a:schemeClr val="accent1"/>
            </a:solidFill>
            <a:ln>
              <a:noFill/>
              <a:headEnd type="none" w="med" len="med"/>
              <a:tailEnd type="none" w="med" len="med"/>
            </a:ln>
            <a:effectLst/>
          </p:spPr>
          <p:style>
            <a:lnRef idx="1">
              <a:schemeClr val="accent4"/>
            </a:lnRef>
            <a:fillRef idx="3">
              <a:schemeClr val="accent4"/>
            </a:fillRef>
            <a:effectRef idx="2">
              <a:schemeClr val="accent4"/>
            </a:effectRef>
            <a:fontRef idx="minor">
              <a:schemeClr val="lt1"/>
            </a:fontRef>
          </p:style>
          <p:txBody>
            <a:bodyPr tIns="0" bIns="0" anchor="ctr"/>
            <a:lstStyle/>
            <a:p>
              <a:pPr defTabSz="685739">
                <a:defRPr/>
              </a:pPr>
              <a:r>
                <a:rPr lang="en-US" sz="1800" b="1" dirty="0">
                  <a:gradFill>
                    <a:gsLst>
                      <a:gs pos="0">
                        <a:schemeClr val="bg1"/>
                      </a:gs>
                      <a:gs pos="100000">
                        <a:schemeClr val="bg1"/>
                      </a:gs>
                    </a:gsLst>
                    <a:lin ang="16200000" scaled="0"/>
                  </a:gradFill>
                  <a:latin typeface="Arial" pitchFamily="34" charset="0"/>
                  <a:cs typeface="Arial" pitchFamily="34" charset="0"/>
                </a:rPr>
                <a:t>      Reason2:para.5-7</a:t>
              </a:r>
            </a:p>
          </p:txBody>
        </p:sp>
        <p:sp>
          <p:nvSpPr>
            <p:cNvPr id="7" name="TextBox 16"/>
            <p:cNvSpPr txBox="1">
              <a:spLocks noChangeArrowheads="1"/>
            </p:cNvSpPr>
            <p:nvPr/>
          </p:nvSpPr>
          <p:spPr bwMode="invGray">
            <a:xfrm>
              <a:off x="3000364" y="3857628"/>
              <a:ext cx="3000396" cy="2071702"/>
            </a:xfrm>
            <a:prstGeom prst="rect">
              <a:avLst/>
            </a:prstGeom>
            <a:gradFill flip="none" rotWithShape="1">
              <a:gsLst>
                <a:gs pos="50000">
                  <a:schemeClr val="bg2">
                    <a:alpha val="50000"/>
                  </a:schemeClr>
                </a:gs>
                <a:gs pos="100000">
                  <a:schemeClr val="bg2">
                    <a:alpha val="0"/>
                  </a:schemeClr>
                </a:gs>
              </a:gsLst>
              <a:lin ang="5400000" scaled="1"/>
              <a:tileRect/>
            </a:gradFill>
            <a:ln>
              <a:noFill/>
            </a:ln>
            <a:extLst>
              <a:ext uri="{91240B29-F687-4F45-9708-019B960494DF}"/>
            </a:extLst>
          </p:spPr>
          <p:txBody>
            <a:bodyPr tIns="91440" rIns="0" bIns="0"/>
            <a:lstStyle>
              <a:defPPr>
                <a:defRPr lang="en-US"/>
              </a:defPPr>
              <a:lvl1pPr algn="l" defTabSz="914363" eaLnBrk="1" hangingPunct="1">
                <a:lnSpc>
                  <a:spcPct val="90000"/>
                </a:lnSpc>
                <a:spcBef>
                  <a:spcPct val="20000"/>
                </a:spcBef>
                <a:buSzPct val="80000"/>
                <a:defRPr sz="1800">
                  <a:gradFill>
                    <a:gsLst>
                      <a:gs pos="0">
                        <a:schemeClr val="tx1"/>
                      </a:gs>
                      <a:gs pos="86000">
                        <a:schemeClr val="tx1"/>
                      </a:gs>
                    </a:gsLst>
                    <a:lin ang="5400000" scaled="0"/>
                  </a:gradFill>
                  <a:latin typeface="+mn-lt"/>
                </a:defRPr>
              </a:lvl1pPr>
              <a:lvl2pPr marL="742950" indent="-285750" eaLnBrk="0" hangingPunct="0"/>
              <a:lvl3pPr marL="1143000" indent="-228600" eaLnBrk="0" hangingPunct="0"/>
              <a:lvl4pPr marL="1600200" indent="-228600" eaLnBrk="0" hangingPunct="0"/>
              <a:lvl5pPr marL="2057400" indent="-228600" eaLnBrk="0" hangingPunct="0"/>
              <a:lvl6pPr marL="2514600" indent="-228600" algn="ctr" eaLnBrk="0" fontAlgn="base" hangingPunct="0">
                <a:lnSpc>
                  <a:spcPct val="80000"/>
                </a:lnSpc>
                <a:spcBef>
                  <a:spcPct val="0"/>
                </a:spcBef>
                <a:spcAft>
                  <a:spcPct val="0"/>
                </a:spcAft>
              </a:lvl6pPr>
              <a:lvl7pPr marL="2971800" indent="-228600" algn="ctr" eaLnBrk="0" fontAlgn="base" hangingPunct="0">
                <a:lnSpc>
                  <a:spcPct val="80000"/>
                </a:lnSpc>
                <a:spcBef>
                  <a:spcPct val="0"/>
                </a:spcBef>
                <a:spcAft>
                  <a:spcPct val="0"/>
                </a:spcAft>
              </a:lvl7pPr>
              <a:lvl8pPr marL="3429000" indent="-228600" algn="ctr" eaLnBrk="0" fontAlgn="base" hangingPunct="0">
                <a:lnSpc>
                  <a:spcPct val="80000"/>
                </a:lnSpc>
                <a:spcBef>
                  <a:spcPct val="0"/>
                </a:spcBef>
                <a:spcAft>
                  <a:spcPct val="0"/>
                </a:spcAft>
              </a:lvl8pPr>
              <a:lvl9pPr marL="3886200" indent="-228600" algn="ctr" eaLnBrk="0" fontAlgn="base" hangingPunct="0">
                <a:lnSpc>
                  <a:spcPct val="80000"/>
                </a:lnSpc>
                <a:spcBef>
                  <a:spcPct val="0"/>
                </a:spcBef>
                <a:spcAft>
                  <a:spcPct val="0"/>
                </a:spcAft>
              </a:lvl9pPr>
            </a:lstStyle>
            <a:p>
              <a:pPr>
                <a:spcBef>
                  <a:spcPct val="50000"/>
                </a:spcBef>
                <a:defRPr/>
              </a:pPr>
              <a:endParaRPr lang="en-US" altLang="zh-CN" sz="2000" i="0" dirty="0" smtClean="0">
                <a:latin typeface="Arial" pitchFamily="34" charset="0"/>
                <a:cs typeface="Arial" pitchFamily="34" charset="0"/>
              </a:endParaRPr>
            </a:p>
            <a:p>
              <a:pPr algn="just">
                <a:spcBef>
                  <a:spcPct val="50000"/>
                </a:spcBef>
                <a:defRPr/>
              </a:pPr>
              <a:r>
                <a:rPr lang="en-US" altLang="zh-CN" sz="2000" i="0" dirty="0" smtClean="0">
                  <a:latin typeface="Arial" pitchFamily="34" charset="0"/>
                  <a:cs typeface="Arial" pitchFamily="34" charset="0"/>
                </a:rPr>
                <a:t> using their ________ </a:t>
              </a:r>
            </a:p>
            <a:p>
              <a:pPr algn="just">
                <a:spcBef>
                  <a:spcPct val="50000"/>
                </a:spcBef>
                <a:defRPr/>
              </a:pPr>
              <a:r>
                <a:rPr lang="en-US" altLang="zh-CN" sz="2000" i="0" dirty="0" smtClean="0">
                  <a:latin typeface="Arial" pitchFamily="34" charset="0"/>
                  <a:cs typeface="Arial" pitchFamily="34" charset="0"/>
                </a:rPr>
                <a:t> with retailers to ban them</a:t>
              </a:r>
            </a:p>
            <a:p>
              <a:pPr algn="just">
                <a:spcBef>
                  <a:spcPct val="50000"/>
                </a:spcBef>
                <a:defRPr/>
              </a:pPr>
              <a:r>
                <a:rPr lang="en-US" altLang="zh-CN" sz="2000" i="0" dirty="0" smtClean="0">
                  <a:latin typeface="Arial" pitchFamily="34" charset="0"/>
                  <a:cs typeface="Arial" pitchFamily="34" charset="0"/>
                </a:rPr>
                <a:t> from offering cheaper </a:t>
              </a:r>
            </a:p>
            <a:p>
              <a:pPr algn="just">
                <a:spcBef>
                  <a:spcPct val="50000"/>
                </a:spcBef>
                <a:defRPr/>
              </a:pPr>
              <a:r>
                <a:rPr lang="en-US" altLang="zh-CN" sz="2000" i="0" dirty="0" smtClean="0">
                  <a:latin typeface="Arial" pitchFamily="34" charset="0"/>
                  <a:cs typeface="Arial" pitchFamily="34" charset="0"/>
                </a:rPr>
                <a:t>            prices.</a:t>
              </a:r>
              <a:endParaRPr lang="en-US" sz="2000" dirty="0">
                <a:latin typeface="Arial" pitchFamily="34" charset="0"/>
                <a:cs typeface="Arial" pitchFamily="34" charset="0"/>
              </a:endParaRPr>
            </a:p>
          </p:txBody>
        </p:sp>
      </p:grpSp>
      <p:sp>
        <p:nvSpPr>
          <p:cNvPr id="105512" name="Text Box 64"/>
          <p:cNvSpPr txBox="1">
            <a:spLocks noChangeArrowheads="1"/>
          </p:cNvSpPr>
          <p:nvPr/>
        </p:nvSpPr>
        <p:spPr bwMode="auto">
          <a:xfrm>
            <a:off x="4357688" y="4000500"/>
            <a:ext cx="1285875" cy="677863"/>
          </a:xfrm>
          <a:prstGeom prst="rect">
            <a:avLst/>
          </a:prstGeom>
          <a:noFill/>
          <a:ln w="9525">
            <a:noFill/>
            <a:miter lim="800000"/>
            <a:headEnd/>
            <a:tailEnd/>
          </a:ln>
          <a:effectLst>
            <a:prstShdw prst="shdw12">
              <a:schemeClr val="bg2">
                <a:alpha val="50000"/>
              </a:schemeClr>
            </a:prstShdw>
          </a:effectLst>
        </p:spPr>
        <p:txBody>
          <a:bodyPr>
            <a:spAutoFit/>
          </a:bodyPr>
          <a:lstStyle/>
          <a:p>
            <a:pPr>
              <a:spcBef>
                <a:spcPct val="50000"/>
              </a:spcBef>
            </a:pPr>
            <a:r>
              <a:rPr lang="en-US" altLang="zh-CN" sz="1800" i="0" dirty="0">
                <a:solidFill>
                  <a:schemeClr val="tx2"/>
                </a:solidFill>
              </a:rPr>
              <a:t>  </a:t>
            </a:r>
            <a:r>
              <a:rPr lang="en-US" altLang="zh-CN" sz="2000" i="0" dirty="0">
                <a:solidFill>
                  <a:srgbClr val="FF0000"/>
                </a:solidFill>
              </a:rPr>
              <a:t>contracts</a:t>
            </a:r>
          </a:p>
        </p:txBody>
      </p:sp>
      <p:grpSp>
        <p:nvGrpSpPr>
          <p:cNvPr id="41" name="组合 77"/>
          <p:cNvGrpSpPr/>
          <p:nvPr/>
        </p:nvGrpSpPr>
        <p:grpSpPr>
          <a:xfrm>
            <a:off x="1500166" y="1071546"/>
            <a:ext cx="6786610" cy="2000264"/>
            <a:chOff x="1301890" y="2857495"/>
            <a:chExt cx="5355663" cy="1995337"/>
          </a:xfrm>
        </p:grpSpPr>
        <p:sp>
          <p:nvSpPr>
            <p:cNvPr id="42" name="云形标注 61"/>
            <p:cNvSpPr>
              <a:spLocks noChangeArrowheads="1"/>
            </p:cNvSpPr>
            <p:nvPr/>
          </p:nvSpPr>
          <p:spPr bwMode="auto">
            <a:xfrm flipH="1">
              <a:off x="1301890" y="2857495"/>
              <a:ext cx="5355663" cy="1995337"/>
            </a:xfrm>
            <a:prstGeom prst="cloudCallout">
              <a:avLst>
                <a:gd name="adj1" fmla="val 20186"/>
                <a:gd name="adj2" fmla="val 83032"/>
              </a:avLst>
            </a:prstGeom>
            <a:solidFill>
              <a:srgbClr val="0070C0"/>
            </a:solidFill>
            <a:ln w="12700" algn="ctr">
              <a:noFill/>
              <a:miter lim="800000"/>
              <a:headEnd/>
              <a:tailEnd/>
            </a:ln>
          </p:spPr>
          <p:txBody>
            <a:bodyPr anchor="ctr"/>
            <a:lstStyle/>
            <a:p>
              <a:pPr>
                <a:lnSpc>
                  <a:spcPct val="130000"/>
                </a:lnSpc>
              </a:pPr>
              <a:endParaRPr lang="en-US" altLang="zh-CN" sz="2000" b="1" i="0">
                <a:solidFill>
                  <a:srgbClr val="FFFFFF"/>
                </a:solidFill>
                <a:latin typeface="Times New Roman" pitchFamily="18" charset="0"/>
                <a:ea typeface="微软雅黑" pitchFamily="34" charset="-122"/>
              </a:endParaRPr>
            </a:p>
          </p:txBody>
        </p:sp>
        <p:sp>
          <p:nvSpPr>
            <p:cNvPr id="43" name="Text Box 68"/>
            <p:cNvSpPr txBox="1">
              <a:spLocks noChangeArrowheads="1"/>
            </p:cNvSpPr>
            <p:nvPr/>
          </p:nvSpPr>
          <p:spPr bwMode="auto">
            <a:xfrm flipH="1">
              <a:off x="1474653" y="3227002"/>
              <a:ext cx="4830082" cy="1518718"/>
            </a:xfrm>
            <a:prstGeom prst="rect">
              <a:avLst/>
            </a:prstGeom>
            <a:noFill/>
            <a:ln w="9525">
              <a:noFill/>
              <a:miter lim="800000"/>
              <a:headEnd/>
              <a:tailEnd/>
            </a:ln>
            <a:effectLst/>
          </p:spPr>
          <p:txBody>
            <a:bodyPr wrap="square">
              <a:spAutoFit/>
            </a:bodyPr>
            <a:lstStyle/>
            <a:p>
              <a:pPr algn="ctr">
                <a:lnSpc>
                  <a:spcPct val="130000"/>
                </a:lnSpc>
              </a:pPr>
              <a:r>
                <a:rPr lang="en-US" altLang="zh-CN" b="1" i="0" dirty="0" smtClean="0">
                  <a:solidFill>
                    <a:srgbClr val="FFFFFF"/>
                  </a:solidFill>
                </a:rPr>
                <a:t>How do you interpret the three reasons from an </a:t>
              </a:r>
              <a:r>
                <a:rPr lang="en-US" altLang="zh-CN" b="1" i="0" dirty="0" smtClean="0">
                  <a:solidFill>
                    <a:srgbClr val="FAA906"/>
                  </a:solidFill>
                </a:rPr>
                <a:t>economic point of view</a:t>
              </a:r>
              <a:r>
                <a:rPr lang="en-US" altLang="zh-CN" b="1" i="0" dirty="0" smtClean="0">
                  <a:solidFill>
                    <a:srgbClr val="FFFFFF"/>
                  </a:solidFill>
                </a:rPr>
                <a:t>?</a:t>
              </a:r>
            </a:p>
            <a:p>
              <a:pPr>
                <a:spcBef>
                  <a:spcPct val="50000"/>
                </a:spcBef>
              </a:pPr>
              <a:endParaRPr lang="zh-CN" altLang="en-US" sz="1800" i="0" dirty="0"/>
            </a:p>
          </p:txBody>
        </p:sp>
      </p:grpSp>
      <p:grpSp>
        <p:nvGrpSpPr>
          <p:cNvPr id="54" name="组合 75"/>
          <p:cNvGrpSpPr>
            <a:grpSpLocks/>
          </p:cNvGrpSpPr>
          <p:nvPr/>
        </p:nvGrpSpPr>
        <p:grpSpPr bwMode="auto">
          <a:xfrm>
            <a:off x="6215063" y="3500438"/>
            <a:ext cx="2928937" cy="2568575"/>
            <a:chOff x="6215074" y="3429000"/>
            <a:chExt cx="2928926" cy="2568064"/>
          </a:xfrm>
        </p:grpSpPr>
        <p:grpSp>
          <p:nvGrpSpPr>
            <p:cNvPr id="57" name="组合 73"/>
            <p:cNvGrpSpPr>
              <a:grpSpLocks/>
            </p:cNvGrpSpPr>
            <p:nvPr/>
          </p:nvGrpSpPr>
          <p:grpSpPr bwMode="auto">
            <a:xfrm>
              <a:off x="6215074" y="3429000"/>
              <a:ext cx="2682176" cy="2568064"/>
              <a:chOff x="6215074" y="3429000"/>
              <a:chExt cx="2682176" cy="2568064"/>
            </a:xfrm>
          </p:grpSpPr>
          <p:sp>
            <p:nvSpPr>
              <p:cNvPr id="59" name="Rectangle 22"/>
              <p:cNvSpPr/>
              <p:nvPr/>
            </p:nvSpPr>
            <p:spPr bwMode="auto">
              <a:xfrm>
                <a:off x="6215074" y="3429000"/>
                <a:ext cx="2682176" cy="414557"/>
              </a:xfrm>
              <a:prstGeom prst="rect">
                <a:avLst/>
              </a:prstGeom>
              <a:solidFill>
                <a:schemeClr val="accent1"/>
              </a:solidFill>
              <a:ln>
                <a:noFill/>
                <a:headEnd type="none" w="med" len="med"/>
                <a:tailEnd type="none" w="med" len="med"/>
              </a:ln>
              <a:effectLst/>
            </p:spPr>
            <p:style>
              <a:lnRef idx="1">
                <a:schemeClr val="accent4"/>
              </a:lnRef>
              <a:fillRef idx="3">
                <a:schemeClr val="accent4"/>
              </a:fillRef>
              <a:effectRef idx="2">
                <a:schemeClr val="accent4"/>
              </a:effectRef>
              <a:fontRef idx="minor">
                <a:schemeClr val="lt1"/>
              </a:fontRef>
            </p:style>
            <p:txBody>
              <a:bodyPr tIns="0" bIns="0" anchor="ctr"/>
              <a:lstStyle/>
              <a:p>
                <a:pPr defTabSz="685739">
                  <a:defRPr/>
                </a:pPr>
                <a:r>
                  <a:rPr lang="en-US" sz="1500" b="1" dirty="0">
                    <a:gradFill>
                      <a:gsLst>
                        <a:gs pos="0">
                          <a:schemeClr val="bg1"/>
                        </a:gs>
                        <a:gs pos="100000">
                          <a:schemeClr val="bg1"/>
                        </a:gs>
                      </a:gsLst>
                      <a:lin ang="16200000" scaled="0"/>
                    </a:gradFill>
                  </a:rPr>
                  <a:t>     </a:t>
                </a:r>
                <a:r>
                  <a:rPr lang="en-US" sz="1800" b="1" dirty="0">
                    <a:gradFill>
                      <a:gsLst>
                        <a:gs pos="0">
                          <a:schemeClr val="bg1"/>
                        </a:gs>
                        <a:gs pos="100000">
                          <a:schemeClr val="bg1"/>
                        </a:gs>
                      </a:gsLst>
                      <a:lin ang="16200000" scaled="0"/>
                    </a:gradFill>
                    <a:latin typeface="Arial" pitchFamily="34" charset="0"/>
                    <a:cs typeface="Arial" pitchFamily="34" charset="0"/>
                  </a:rPr>
                  <a:t>Reason3:para.8</a:t>
                </a:r>
              </a:p>
            </p:txBody>
          </p:sp>
          <p:sp>
            <p:nvSpPr>
              <p:cNvPr id="60" name="TextBox 8"/>
              <p:cNvSpPr txBox="1">
                <a:spLocks noChangeArrowheads="1"/>
              </p:cNvSpPr>
              <p:nvPr/>
            </p:nvSpPr>
            <p:spPr bwMode="invGray">
              <a:xfrm>
                <a:off x="6215074" y="3786190"/>
                <a:ext cx="2682176" cy="2210874"/>
              </a:xfrm>
              <a:prstGeom prst="rect">
                <a:avLst/>
              </a:prstGeom>
              <a:gradFill flip="none" rotWithShape="1">
                <a:gsLst>
                  <a:gs pos="50000">
                    <a:schemeClr val="bg2">
                      <a:alpha val="50000"/>
                    </a:schemeClr>
                  </a:gs>
                  <a:gs pos="100000">
                    <a:schemeClr val="bg2">
                      <a:alpha val="0"/>
                    </a:schemeClr>
                  </a:gs>
                </a:gsLst>
                <a:lin ang="5400000" scaled="1"/>
                <a:tileRect/>
              </a:gradFill>
              <a:ln>
                <a:noFill/>
              </a:ln>
              <a:extLst/>
            </p:spPr>
            <p:txBody>
              <a:bodyPr tIns="91440" rIns="0" bIns="0"/>
              <a:lstStyle>
                <a:defPPr>
                  <a:defRPr lang="en-US"/>
                </a:defPPr>
                <a:lvl1pPr algn="l" defTabSz="914363" eaLnBrk="1" hangingPunct="1">
                  <a:lnSpc>
                    <a:spcPct val="90000"/>
                  </a:lnSpc>
                  <a:spcBef>
                    <a:spcPct val="20000"/>
                  </a:spcBef>
                  <a:buSzPct val="80000"/>
                  <a:defRPr sz="1800">
                    <a:gradFill>
                      <a:gsLst>
                        <a:gs pos="0">
                          <a:schemeClr val="tx1"/>
                        </a:gs>
                        <a:gs pos="86000">
                          <a:schemeClr val="tx1"/>
                        </a:gs>
                      </a:gsLst>
                      <a:lin ang="5400000" scaled="0"/>
                    </a:gradFill>
                    <a:latin typeface="+mn-lt"/>
                  </a:defRPr>
                </a:lvl1pPr>
                <a:lvl2pPr marL="742950" indent="-285750" eaLnBrk="0" hangingPunct="0"/>
                <a:lvl3pPr marL="1143000" indent="-228600" eaLnBrk="0" hangingPunct="0"/>
                <a:lvl4pPr marL="1600200" indent="-228600" eaLnBrk="0" hangingPunct="0"/>
                <a:lvl5pPr marL="2057400" indent="-228600" eaLnBrk="0" hangingPunct="0"/>
                <a:lvl6pPr marL="2514600" indent="-228600" algn="ctr" eaLnBrk="0" fontAlgn="base" hangingPunct="0">
                  <a:lnSpc>
                    <a:spcPct val="80000"/>
                  </a:lnSpc>
                  <a:spcBef>
                    <a:spcPct val="0"/>
                  </a:spcBef>
                  <a:spcAft>
                    <a:spcPct val="0"/>
                  </a:spcAft>
                </a:lvl6pPr>
                <a:lvl7pPr marL="2971800" indent="-228600" algn="ctr" eaLnBrk="0" fontAlgn="base" hangingPunct="0">
                  <a:lnSpc>
                    <a:spcPct val="80000"/>
                  </a:lnSpc>
                  <a:spcBef>
                    <a:spcPct val="0"/>
                  </a:spcBef>
                  <a:spcAft>
                    <a:spcPct val="0"/>
                  </a:spcAft>
                </a:lvl7pPr>
                <a:lvl8pPr marL="3429000" indent="-228600" algn="ctr" eaLnBrk="0" fontAlgn="base" hangingPunct="0">
                  <a:lnSpc>
                    <a:spcPct val="80000"/>
                  </a:lnSpc>
                  <a:spcBef>
                    <a:spcPct val="0"/>
                  </a:spcBef>
                  <a:spcAft>
                    <a:spcPct val="0"/>
                  </a:spcAft>
                </a:lvl8pPr>
                <a:lvl9pPr marL="3886200" indent="-228600" algn="ctr" eaLnBrk="0" fontAlgn="base" hangingPunct="0">
                  <a:lnSpc>
                    <a:spcPct val="80000"/>
                  </a:lnSpc>
                  <a:spcBef>
                    <a:spcPct val="0"/>
                  </a:spcBef>
                  <a:spcAft>
                    <a:spcPct val="0"/>
                  </a:spcAft>
                </a:lvl9pPr>
              </a:lstStyle>
              <a:p>
                <a:pPr>
                  <a:spcBef>
                    <a:spcPts val="600"/>
                  </a:spcBef>
                  <a:defRPr/>
                </a:pPr>
                <a:endParaRPr lang="en-US" sz="1400" dirty="0"/>
              </a:p>
            </p:txBody>
          </p:sp>
        </p:grpSp>
        <p:sp>
          <p:nvSpPr>
            <p:cNvPr id="58" name="Text Box 89"/>
            <p:cNvSpPr txBox="1">
              <a:spLocks noChangeArrowheads="1"/>
            </p:cNvSpPr>
            <p:nvPr/>
          </p:nvSpPr>
          <p:spPr bwMode="auto">
            <a:xfrm>
              <a:off x="6643670" y="4214818"/>
              <a:ext cx="2500330" cy="1323439"/>
            </a:xfrm>
            <a:prstGeom prst="rect">
              <a:avLst/>
            </a:prstGeom>
            <a:noFill/>
            <a:ln w="9525">
              <a:noFill/>
              <a:miter lim="800000"/>
              <a:headEnd/>
              <a:tailEnd/>
            </a:ln>
            <a:effectLst>
              <a:prstShdw prst="shdw12">
                <a:schemeClr val="bg2">
                  <a:alpha val="50000"/>
                </a:schemeClr>
              </a:prstShdw>
            </a:effectLst>
          </p:spPr>
          <p:txBody>
            <a:bodyPr>
              <a:spAutoFit/>
            </a:bodyPr>
            <a:lstStyle/>
            <a:p>
              <a:pPr>
                <a:spcBef>
                  <a:spcPct val="50000"/>
                </a:spcBef>
              </a:pPr>
              <a:r>
                <a:rPr lang="en-US" altLang="zh-CN" sz="2000" i="0" dirty="0" smtClean="0">
                  <a:cs typeface="Arial" charset="0"/>
                </a:rPr>
                <a:t>   abusing </a:t>
              </a:r>
              <a:r>
                <a:rPr lang="en-US" altLang="zh-CN" sz="2000" i="0" dirty="0">
                  <a:cs typeface="Arial" charset="0"/>
                </a:rPr>
                <a:t>its</a:t>
              </a:r>
            </a:p>
            <a:p>
              <a:pPr>
                <a:spcBef>
                  <a:spcPct val="50000"/>
                </a:spcBef>
              </a:pPr>
              <a:r>
                <a:rPr lang="en-US" altLang="zh-CN" sz="2000" i="0" dirty="0">
                  <a:cs typeface="Arial" charset="0"/>
                </a:rPr>
                <a:t>____________ </a:t>
              </a:r>
            </a:p>
            <a:p>
              <a:pPr>
                <a:spcBef>
                  <a:spcPct val="50000"/>
                </a:spcBef>
              </a:pPr>
              <a:r>
                <a:rPr lang="en-US" altLang="zh-CN" sz="2000" i="0" dirty="0" smtClean="0">
                  <a:cs typeface="Arial" charset="0"/>
                </a:rPr>
                <a:t>  in </a:t>
              </a:r>
              <a:r>
                <a:rPr lang="en-US" altLang="zh-CN" sz="2000" i="0" dirty="0">
                  <a:cs typeface="Arial" charset="0"/>
                </a:rPr>
                <a:t>the market.</a:t>
              </a:r>
            </a:p>
          </p:txBody>
        </p:sp>
      </p:grpSp>
      <p:sp>
        <p:nvSpPr>
          <p:cNvPr id="52" name="Rectangle 63"/>
          <p:cNvSpPr>
            <a:spLocks noChangeArrowheads="1"/>
          </p:cNvSpPr>
          <p:nvPr/>
        </p:nvSpPr>
        <p:spPr bwMode="auto">
          <a:xfrm>
            <a:off x="6572264" y="4714884"/>
            <a:ext cx="2786063" cy="400050"/>
          </a:xfrm>
          <a:prstGeom prst="rect">
            <a:avLst/>
          </a:prstGeom>
          <a:noFill/>
          <a:ln w="9525">
            <a:noFill/>
            <a:miter lim="800000"/>
            <a:headEnd/>
            <a:tailEnd/>
          </a:ln>
          <a:effectLst>
            <a:prstShdw prst="shdw12">
              <a:schemeClr val="bg2">
                <a:alpha val="50000"/>
              </a:schemeClr>
            </a:prstShdw>
          </a:effectLst>
        </p:spPr>
        <p:txBody>
          <a:bodyPr>
            <a:spAutoFit/>
          </a:bodyPr>
          <a:lstStyle/>
          <a:p>
            <a:r>
              <a:rPr lang="en-US" altLang="zh-CN" sz="1800" i="0" dirty="0">
                <a:solidFill>
                  <a:schemeClr val="tx2"/>
                </a:solidFill>
              </a:rPr>
              <a:t> </a:t>
            </a:r>
            <a:r>
              <a:rPr lang="en-US" altLang="zh-CN" sz="2000" i="0" dirty="0">
                <a:solidFill>
                  <a:srgbClr val="FF0000"/>
                </a:solidFill>
              </a:rPr>
              <a:t>dominant  position</a:t>
            </a:r>
            <a:endParaRPr lang="zh-CN" altLang="en-US" sz="2000" i="0" dirty="0">
              <a:solidFill>
                <a:srgbClr val="FF0000"/>
              </a:solidFill>
            </a:endParaRPr>
          </a:p>
        </p:txBody>
      </p:sp>
      <p:sp>
        <p:nvSpPr>
          <p:cNvPr id="47" name="椭圆 46"/>
          <p:cNvSpPr/>
          <p:nvPr/>
        </p:nvSpPr>
        <p:spPr bwMode="auto">
          <a:xfrm>
            <a:off x="142844" y="4143380"/>
            <a:ext cx="2357438" cy="1285875"/>
          </a:xfrm>
          <a:prstGeom prst="ellipse">
            <a:avLst/>
          </a:prstGeom>
          <a:noFill/>
          <a:ln>
            <a:solidFill>
              <a:srgbClr val="FF0000"/>
            </a:solid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lIns="91436" tIns="45718" rIns="91436" bIns="45718" anchor="ctr"/>
          <a:lstStyle/>
          <a:p>
            <a:pPr algn="ctr" defTabSz="914099">
              <a:defRPr/>
            </a:pPr>
            <a:endParaRPr lang="zh-CN" altLang="en-US" sz="2000" dirty="0">
              <a:gradFill>
                <a:gsLst>
                  <a:gs pos="0">
                    <a:srgbClr val="FFFFFF"/>
                  </a:gs>
                  <a:gs pos="100000">
                    <a:srgbClr val="FFFFFF"/>
                  </a:gs>
                </a:gsLst>
                <a:lin ang="5400000" scaled="0"/>
              </a:gradFill>
            </a:endParaRPr>
          </a:p>
        </p:txBody>
      </p:sp>
      <p:sp>
        <p:nvSpPr>
          <p:cNvPr id="49" name="椭圆 48"/>
          <p:cNvSpPr/>
          <p:nvPr/>
        </p:nvSpPr>
        <p:spPr bwMode="auto">
          <a:xfrm>
            <a:off x="3143240" y="4000504"/>
            <a:ext cx="2571750" cy="1428760"/>
          </a:xfrm>
          <a:prstGeom prst="ellipse">
            <a:avLst/>
          </a:prstGeom>
          <a:noFill/>
          <a:ln>
            <a:solidFill>
              <a:srgbClr val="FF0000"/>
            </a:solid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lIns="91436" tIns="45718" rIns="91436" bIns="45718" anchor="ctr"/>
          <a:lstStyle/>
          <a:p>
            <a:pPr algn="ctr" defTabSz="914099">
              <a:defRPr/>
            </a:pPr>
            <a:endParaRPr lang="zh-CN" altLang="en-US" sz="2000" dirty="0">
              <a:gradFill>
                <a:gsLst>
                  <a:gs pos="0">
                    <a:srgbClr val="FFFFFF"/>
                  </a:gs>
                  <a:gs pos="100000">
                    <a:srgbClr val="FFFFFF"/>
                  </a:gs>
                </a:gsLst>
                <a:lin ang="5400000" scaled="0"/>
              </a:gradFill>
            </a:endParaRPr>
          </a:p>
        </p:txBody>
      </p:sp>
      <p:cxnSp>
        <p:nvCxnSpPr>
          <p:cNvPr id="50" name="直接连接符 49"/>
          <p:cNvCxnSpPr>
            <a:endCxn id="65" idx="2"/>
          </p:cNvCxnSpPr>
          <p:nvPr/>
        </p:nvCxnSpPr>
        <p:spPr>
          <a:xfrm rot="10800000">
            <a:off x="2709344" y="2786058"/>
            <a:ext cx="1505467" cy="1214447"/>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51" name="椭圆 50"/>
          <p:cNvSpPr/>
          <p:nvPr/>
        </p:nvSpPr>
        <p:spPr bwMode="auto">
          <a:xfrm>
            <a:off x="6357950" y="4000504"/>
            <a:ext cx="2357438" cy="1357322"/>
          </a:xfrm>
          <a:prstGeom prst="ellipse">
            <a:avLst/>
          </a:prstGeom>
          <a:noFill/>
          <a:ln>
            <a:solidFill>
              <a:srgbClr val="FF0000"/>
            </a:solid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lIns="91436" tIns="45718" rIns="91436" bIns="45718" anchor="ctr"/>
          <a:lstStyle/>
          <a:p>
            <a:pPr algn="ctr" defTabSz="914099">
              <a:defRPr/>
            </a:pPr>
            <a:endParaRPr lang="zh-CN" altLang="en-US" sz="2000" dirty="0">
              <a:gradFill>
                <a:gsLst>
                  <a:gs pos="0">
                    <a:srgbClr val="FFFFFF"/>
                  </a:gs>
                  <a:gs pos="100000">
                    <a:srgbClr val="FFFFFF"/>
                  </a:gs>
                </a:gsLst>
                <a:lin ang="5400000" scaled="0"/>
              </a:gradFill>
            </a:endParaRPr>
          </a:p>
        </p:txBody>
      </p:sp>
      <p:grpSp>
        <p:nvGrpSpPr>
          <p:cNvPr id="61" name="组合 60"/>
          <p:cNvGrpSpPr>
            <a:grpSpLocks/>
          </p:cNvGrpSpPr>
          <p:nvPr/>
        </p:nvGrpSpPr>
        <p:grpSpPr bwMode="auto">
          <a:xfrm>
            <a:off x="5357818" y="1714488"/>
            <a:ext cx="2665412" cy="1071562"/>
            <a:chOff x="4286248" y="3512344"/>
            <a:chExt cx="1872833" cy="773912"/>
          </a:xfrm>
        </p:grpSpPr>
        <p:sp>
          <p:nvSpPr>
            <p:cNvPr id="62" name="圆角矩形标注 61"/>
            <p:cNvSpPr/>
            <p:nvPr/>
          </p:nvSpPr>
          <p:spPr bwMode="auto">
            <a:xfrm>
              <a:off x="4286248" y="3512344"/>
              <a:ext cx="1857217" cy="773912"/>
            </a:xfrm>
            <a:prstGeom prst="wedgeRoundRectCallout">
              <a:avLst>
                <a:gd name="adj1" fmla="val 39296"/>
                <a:gd name="adj2" fmla="val 157899"/>
                <a:gd name="adj3" fmla="val 16667"/>
              </a:avLst>
            </a:prstGeom>
            <a:gradFill>
              <a:gsLst>
                <a:gs pos="0">
                  <a:srgbClr val="FC9FCB"/>
                </a:gs>
                <a:gs pos="13000">
                  <a:srgbClr val="F8B049"/>
                </a:gs>
                <a:gs pos="21001">
                  <a:srgbClr val="F8B049"/>
                </a:gs>
                <a:gs pos="63000">
                  <a:srgbClr val="FEE7F2"/>
                </a:gs>
                <a:gs pos="67000">
                  <a:srgbClr val="F952A0"/>
                </a:gs>
                <a:gs pos="69000">
                  <a:srgbClr val="C50849"/>
                </a:gs>
                <a:gs pos="82001">
                  <a:srgbClr val="B43E85"/>
                </a:gs>
                <a:gs pos="100000">
                  <a:srgbClr val="F8B049"/>
                </a:gs>
              </a:gsLst>
              <a:lin ang="5400000" scaled="0"/>
            </a:gradFill>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lIns="91436" tIns="45718" rIns="91436" bIns="45718" anchor="ctr"/>
            <a:lstStyle/>
            <a:p>
              <a:pPr algn="ctr" defTabSz="914099">
                <a:defRPr/>
              </a:pPr>
              <a:endParaRPr lang="zh-CN" altLang="en-US" sz="2000" dirty="0">
                <a:gradFill>
                  <a:gsLst>
                    <a:gs pos="0">
                      <a:srgbClr val="FFFFFF"/>
                    </a:gs>
                    <a:gs pos="100000">
                      <a:srgbClr val="FFFFFF"/>
                    </a:gs>
                  </a:gsLst>
                  <a:lin ang="5400000" scaled="0"/>
                </a:gradFill>
              </a:endParaRPr>
            </a:p>
          </p:txBody>
        </p:sp>
        <p:sp>
          <p:nvSpPr>
            <p:cNvPr id="63" name="矩形 62"/>
            <p:cNvSpPr/>
            <p:nvPr/>
          </p:nvSpPr>
          <p:spPr>
            <a:xfrm>
              <a:off x="4587445" y="3727320"/>
              <a:ext cx="1571636" cy="355127"/>
            </a:xfrm>
            <a:prstGeom prst="rect">
              <a:avLst/>
            </a:prstGeom>
          </p:spPr>
          <p:txBody>
            <a:bodyPr>
              <a:spAutoFit/>
            </a:bodyPr>
            <a:lstStyle/>
            <a:p>
              <a:pPr>
                <a:defRPr/>
              </a:pPr>
              <a:r>
                <a:rPr lang="en-US" altLang="zh-CN" b="1" i="0" dirty="0">
                  <a:gradFill>
                    <a:gsLst>
                      <a:gs pos="0">
                        <a:srgbClr val="525051"/>
                      </a:gs>
                      <a:gs pos="86000">
                        <a:srgbClr val="525051"/>
                      </a:gs>
                    </a:gsLst>
                    <a:lin ang="5400000" scaled="0"/>
                  </a:gradFill>
                </a:rPr>
                <a:t>monopoly</a:t>
              </a:r>
              <a:endParaRPr lang="zh-CN" altLang="en-US" b="1" i="0" dirty="0"/>
            </a:p>
          </p:txBody>
        </p:sp>
      </p:grpSp>
      <p:grpSp>
        <p:nvGrpSpPr>
          <p:cNvPr id="64" name="组合 63"/>
          <p:cNvGrpSpPr/>
          <p:nvPr/>
        </p:nvGrpSpPr>
        <p:grpSpPr>
          <a:xfrm>
            <a:off x="928662" y="1714488"/>
            <a:ext cx="3561362" cy="1071569"/>
            <a:chOff x="1142976" y="1142984"/>
            <a:chExt cx="3286148" cy="674692"/>
          </a:xfrm>
          <a:gradFill>
            <a:gsLst>
              <a:gs pos="0">
                <a:srgbClr val="FBEAC7"/>
              </a:gs>
              <a:gs pos="17999">
                <a:srgbClr val="FEE7F2"/>
              </a:gs>
              <a:gs pos="36000">
                <a:srgbClr val="FAC77D"/>
              </a:gs>
              <a:gs pos="61000">
                <a:srgbClr val="FBA97D"/>
              </a:gs>
              <a:gs pos="82001">
                <a:srgbClr val="FBD49C"/>
              </a:gs>
              <a:gs pos="100000">
                <a:srgbClr val="FEE7F2"/>
              </a:gs>
            </a:gsLst>
            <a:lin ang="5400000" scaled="0"/>
          </a:gradFill>
        </p:grpSpPr>
        <p:sp>
          <p:nvSpPr>
            <p:cNvPr id="65" name="圆角矩形 64"/>
            <p:cNvSpPr/>
            <p:nvPr/>
          </p:nvSpPr>
          <p:spPr bwMode="auto">
            <a:xfrm>
              <a:off x="1142976" y="1142984"/>
              <a:ext cx="3286148" cy="674692"/>
            </a:xfrm>
            <a:prstGeom prst="roundRect">
              <a:avLst/>
            </a:prstGeom>
            <a:grpFill/>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lIns="91436" tIns="45718" rIns="91436" bIns="45718" anchor="ctr"/>
            <a:lstStyle/>
            <a:p>
              <a:pPr algn="ctr" defTabSz="914099">
                <a:defRPr/>
              </a:pPr>
              <a:endParaRPr lang="zh-CN" altLang="en-US" sz="2000" dirty="0">
                <a:gradFill>
                  <a:gsLst>
                    <a:gs pos="0">
                      <a:srgbClr val="FFFFFF"/>
                    </a:gs>
                    <a:gs pos="100000">
                      <a:srgbClr val="FFFFFF"/>
                    </a:gs>
                  </a:gsLst>
                  <a:lin ang="5400000" scaled="0"/>
                </a:gradFill>
              </a:endParaRPr>
            </a:p>
          </p:txBody>
        </p:sp>
        <p:sp>
          <p:nvSpPr>
            <p:cNvPr id="66" name="TextBox 65"/>
            <p:cNvSpPr txBox="1"/>
            <p:nvPr/>
          </p:nvSpPr>
          <p:spPr>
            <a:xfrm>
              <a:off x="1208893" y="1381111"/>
              <a:ext cx="3164037" cy="284102"/>
            </a:xfrm>
            <a:prstGeom prst="rect">
              <a:avLst/>
            </a:prstGeom>
            <a:grpFill/>
          </p:spPr>
          <p:txBody>
            <a:bodyPr lIns="0" tIns="0" rIns="0" bIns="0">
              <a:spAutoFit/>
            </a:bodyPr>
            <a:lstStyle/>
            <a:p>
              <a:pPr>
                <a:defRPr/>
              </a:pPr>
              <a:r>
                <a:rPr lang="en-US" altLang="zh-CN" b="1" i="0" dirty="0">
                  <a:gradFill>
                    <a:gsLst>
                      <a:gs pos="0">
                        <a:schemeClr val="tx2"/>
                      </a:gs>
                      <a:gs pos="86000">
                        <a:schemeClr val="tx2"/>
                      </a:gs>
                    </a:gsLst>
                    <a:lin ang="5400000" scaled="0"/>
                  </a:gradFill>
                </a:rPr>
                <a:t>information asymmetry</a:t>
              </a:r>
              <a:endParaRPr lang="zh-CN" altLang="en-US" b="1" i="0" dirty="0" err="1">
                <a:gradFill>
                  <a:gsLst>
                    <a:gs pos="0">
                      <a:schemeClr val="tx2"/>
                    </a:gs>
                    <a:gs pos="86000">
                      <a:schemeClr val="tx2"/>
                    </a:gs>
                  </a:gsLst>
                  <a:lin ang="5400000" scaled="0"/>
                </a:gradFill>
              </a:endParaRPr>
            </a:p>
          </p:txBody>
        </p:sp>
      </p:grpSp>
      <p:cxnSp>
        <p:nvCxnSpPr>
          <p:cNvPr id="67" name="直接连接符 66"/>
          <p:cNvCxnSpPr>
            <a:stCxn id="47" idx="0"/>
          </p:cNvCxnSpPr>
          <p:nvPr/>
        </p:nvCxnSpPr>
        <p:spPr>
          <a:xfrm rot="5400000" flipH="1" flipV="1">
            <a:off x="1336792" y="2770829"/>
            <a:ext cx="1357322" cy="1387781"/>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547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547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3" presetClass="exit" presetSubtype="10" fill="hold" nodeType="clickEffect">
                                  <p:stCondLst>
                                    <p:cond delay="0"/>
                                  </p:stCondLst>
                                  <p:childTnLst>
                                    <p:animEffect transition="out" filter="blinds(horizontal)">
                                      <p:cBhvr>
                                        <p:cTn id="18" dur="500"/>
                                        <p:tgtEl>
                                          <p:spTgt spid="41"/>
                                        </p:tgtEl>
                                      </p:cBhvr>
                                    </p:animEffect>
                                    <p:set>
                                      <p:cBhvr>
                                        <p:cTn id="19" dur="1" fill="hold">
                                          <p:stCondLst>
                                            <p:cond delay="499"/>
                                          </p:stCondLst>
                                        </p:cTn>
                                        <p:tgtEl>
                                          <p:spTgt spid="41"/>
                                        </p:tgtEl>
                                        <p:attrNameLst>
                                          <p:attrName>style.visibility</p:attrName>
                                        </p:attrNameLst>
                                      </p:cBhvr>
                                      <p:to>
                                        <p:strVal val="hidden"/>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47"/>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49"/>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nodeType="clickEffect">
                                  <p:stCondLst>
                                    <p:cond delay="0"/>
                                  </p:stCondLst>
                                  <p:childTnLst>
                                    <p:set>
                                      <p:cBhvr>
                                        <p:cTn id="31" dur="1" fill="hold">
                                          <p:stCondLst>
                                            <p:cond delay="0"/>
                                          </p:stCondLst>
                                        </p:cTn>
                                        <p:tgtEl>
                                          <p:spTgt spid="67"/>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nodeType="clickEffect">
                                  <p:stCondLst>
                                    <p:cond delay="0"/>
                                  </p:stCondLst>
                                  <p:childTnLst>
                                    <p:set>
                                      <p:cBhvr>
                                        <p:cTn id="35" dur="1" fill="hold">
                                          <p:stCondLst>
                                            <p:cond delay="0"/>
                                          </p:stCondLst>
                                        </p:cTn>
                                        <p:tgtEl>
                                          <p:spTgt spid="50"/>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nodeType="clickEffect">
                                  <p:stCondLst>
                                    <p:cond delay="0"/>
                                  </p:stCondLst>
                                  <p:childTnLst>
                                    <p:set>
                                      <p:cBhvr>
                                        <p:cTn id="39" dur="1" fill="hold">
                                          <p:stCondLst>
                                            <p:cond delay="0"/>
                                          </p:stCondLst>
                                        </p:cTn>
                                        <p:tgtEl>
                                          <p:spTgt spid="64"/>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grpId="0" nodeType="clickEffect">
                                  <p:stCondLst>
                                    <p:cond delay="0"/>
                                  </p:stCondLst>
                                  <p:childTnLst>
                                    <p:set>
                                      <p:cBhvr>
                                        <p:cTn id="43" dur="1" fill="hold">
                                          <p:stCondLst>
                                            <p:cond delay="0"/>
                                          </p:stCondLst>
                                        </p:cTn>
                                        <p:tgtEl>
                                          <p:spTgt spid="51"/>
                                        </p:tgtEl>
                                        <p:attrNameLst>
                                          <p:attrName>style.visibility</p:attrName>
                                        </p:attrNameLst>
                                      </p:cBhvr>
                                      <p:to>
                                        <p:strVal val="visible"/>
                                      </p:to>
                                    </p:set>
                                  </p:childTnLst>
                                </p:cTn>
                              </p:par>
                            </p:childTnLst>
                          </p:cTn>
                        </p:par>
                      </p:childTnLst>
                    </p:cTn>
                  </p:par>
                  <p:par>
                    <p:cTn id="44" fill="hold">
                      <p:stCondLst>
                        <p:cond delay="indefinite"/>
                      </p:stCondLst>
                      <p:childTnLst>
                        <p:par>
                          <p:cTn id="45" fill="hold">
                            <p:stCondLst>
                              <p:cond delay="0"/>
                            </p:stCondLst>
                            <p:childTnLst>
                              <p:par>
                                <p:cTn id="46" presetID="1" presetClass="entr" presetSubtype="0" fill="hold" nodeType="clickEffect">
                                  <p:stCondLst>
                                    <p:cond delay="0"/>
                                  </p:stCondLst>
                                  <p:childTnLst>
                                    <p:set>
                                      <p:cBhvr>
                                        <p:cTn id="47" dur="1" fill="hold">
                                          <p:stCondLst>
                                            <p:cond delay="0"/>
                                          </p:stCondLst>
                                        </p:cTn>
                                        <p:tgtEl>
                                          <p:spTgt spid="6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9" grpId="0" animBg="1"/>
      <p:bldP spid="51"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1473" name="Rectangle 2"/>
          <p:cNvSpPr>
            <a:spLocks noGrp="1" noChangeArrowheads="1"/>
          </p:cNvSpPr>
          <p:nvPr>
            <p:ph type="title" idx="4294967295"/>
          </p:nvPr>
        </p:nvSpPr>
        <p:spPr>
          <a:xfrm>
            <a:off x="214282" y="214290"/>
            <a:ext cx="7848600" cy="498598"/>
          </a:xfrm>
        </p:spPr>
        <p:txBody>
          <a:bodyPr/>
          <a:lstStyle/>
          <a:p>
            <a:pPr defTabSz="914363" fontAlgn="auto">
              <a:spcAft>
                <a:spcPts val="0"/>
              </a:spcAft>
              <a:defRPr/>
            </a:pPr>
            <a:r>
              <a:rPr altLang="zh-CN" sz="3600" b="1">
                <a:latin typeface="Arial" pitchFamily="34" charset="0"/>
                <a:ea typeface="宋体" charset="-122"/>
                <a:cs typeface="Arial" pitchFamily="34" charset="0"/>
              </a:rPr>
              <a:t>Critical  Appreciation</a:t>
            </a:r>
          </a:p>
        </p:txBody>
      </p:sp>
      <p:sp>
        <p:nvSpPr>
          <p:cNvPr id="107522" name="Text Box 49"/>
          <p:cNvSpPr txBox="1">
            <a:spLocks noChangeArrowheads="1"/>
          </p:cNvSpPr>
          <p:nvPr/>
        </p:nvSpPr>
        <p:spPr bwMode="auto">
          <a:xfrm>
            <a:off x="500063" y="1428750"/>
            <a:ext cx="7929562" cy="1570038"/>
          </a:xfrm>
          <a:prstGeom prst="rect">
            <a:avLst/>
          </a:prstGeom>
          <a:noFill/>
          <a:ln w="9525">
            <a:noFill/>
            <a:miter lim="800000"/>
            <a:headEnd/>
            <a:tailEnd/>
          </a:ln>
          <a:effectLst>
            <a:prstShdw prst="shdw12">
              <a:schemeClr val="bg2">
                <a:alpha val="50000"/>
              </a:schemeClr>
            </a:prstShdw>
          </a:effectLst>
        </p:spPr>
        <p:txBody>
          <a:bodyPr>
            <a:spAutoFit/>
          </a:bodyPr>
          <a:lstStyle/>
          <a:p>
            <a:pPr>
              <a:spcBef>
                <a:spcPct val="50000"/>
              </a:spcBef>
            </a:pPr>
            <a:endParaRPr lang="en-US" altLang="zh-CN" i="0"/>
          </a:p>
          <a:p>
            <a:pPr>
              <a:spcBef>
                <a:spcPct val="50000"/>
              </a:spcBef>
            </a:pPr>
            <a:endParaRPr lang="en-US" altLang="zh-CN" i="0">
              <a:solidFill>
                <a:srgbClr val="FF0000"/>
              </a:solidFill>
            </a:endParaRPr>
          </a:p>
          <a:p>
            <a:pPr>
              <a:spcBef>
                <a:spcPct val="50000"/>
              </a:spcBef>
            </a:pPr>
            <a:endParaRPr lang="en-US" altLang="zh-CN" i="0"/>
          </a:p>
        </p:txBody>
      </p:sp>
      <p:sp>
        <p:nvSpPr>
          <p:cNvPr id="2281477" name="Rectangle 6"/>
          <p:cNvSpPr>
            <a:spLocks noChangeArrowheads="1"/>
          </p:cNvSpPr>
          <p:nvPr/>
        </p:nvSpPr>
        <p:spPr bwMode="auto">
          <a:xfrm>
            <a:off x="857250" y="4572000"/>
            <a:ext cx="7215188" cy="1200150"/>
          </a:xfrm>
          <a:prstGeom prst="rect">
            <a:avLst/>
          </a:prstGeom>
          <a:noFill/>
          <a:ln w="9525">
            <a:noFill/>
            <a:miter lim="800000"/>
            <a:headEnd/>
            <a:tailEnd/>
          </a:ln>
          <a:effectLst>
            <a:prstShdw prst="shdw12">
              <a:schemeClr val="bg2">
                <a:alpha val="50000"/>
              </a:schemeClr>
            </a:prstShdw>
          </a:effectLst>
        </p:spPr>
        <p:txBody>
          <a:bodyPr>
            <a:spAutoFit/>
          </a:bodyPr>
          <a:lstStyle/>
          <a:p>
            <a:pPr algn="just"/>
            <a:r>
              <a:rPr lang="en-US" altLang="zh-CN" i="0" dirty="0"/>
              <a:t>Do you think </a:t>
            </a:r>
            <a:r>
              <a:rPr lang="en-US" altLang="zh-CN" i="0" dirty="0" smtClean="0"/>
              <a:t>it </a:t>
            </a:r>
            <a:r>
              <a:rPr lang="en-US" altLang="zh-CN" i="0" dirty="0"/>
              <a:t>is possible for the government to </a:t>
            </a:r>
            <a:r>
              <a:rPr lang="en-US" altLang="zh-CN" i="0" dirty="0">
                <a:solidFill>
                  <a:srgbClr val="FF0000"/>
                </a:solidFill>
              </a:rPr>
              <a:t>effectively improve the function </a:t>
            </a:r>
            <a:r>
              <a:rPr lang="en-US" altLang="zh-CN" i="0" dirty="0"/>
              <a:t>of price-comparison websites?</a:t>
            </a:r>
          </a:p>
        </p:txBody>
      </p:sp>
      <p:pic>
        <p:nvPicPr>
          <p:cNvPr id="107524" name="Picture 8" descr="what do you think"/>
          <p:cNvPicPr>
            <a:picLocks noChangeAspect="1" noChangeArrowheads="1"/>
          </p:cNvPicPr>
          <p:nvPr/>
        </p:nvPicPr>
        <p:blipFill>
          <a:blip r:embed="rId3">
            <a:clrChange>
              <a:clrFrom>
                <a:srgbClr val="F0F4F5"/>
              </a:clrFrom>
              <a:clrTo>
                <a:srgbClr val="F0F4F5">
                  <a:alpha val="0"/>
                </a:srgbClr>
              </a:clrTo>
            </a:clrChange>
          </a:blip>
          <a:srcRect/>
          <a:stretch>
            <a:fillRect/>
          </a:stretch>
        </p:blipFill>
        <p:spPr bwMode="auto">
          <a:xfrm>
            <a:off x="6500813" y="5572125"/>
            <a:ext cx="2819400" cy="1487488"/>
          </a:xfrm>
          <a:prstGeom prst="rect">
            <a:avLst/>
          </a:prstGeom>
          <a:noFill/>
          <a:ln w="9525">
            <a:noFill/>
            <a:miter lim="800000"/>
            <a:headEnd/>
            <a:tailEnd/>
          </a:ln>
        </p:spPr>
      </p:pic>
      <p:sp>
        <p:nvSpPr>
          <p:cNvPr id="8" name="矩形 7"/>
          <p:cNvSpPr/>
          <p:nvPr/>
        </p:nvSpPr>
        <p:spPr>
          <a:xfrm>
            <a:off x="0" y="1071563"/>
            <a:ext cx="4143375" cy="923925"/>
          </a:xfrm>
          <a:prstGeom prst="rect">
            <a:avLst/>
          </a:prstGeom>
          <a:noFill/>
        </p:spPr>
        <p:txBody>
          <a:bodyPr>
            <a:spAutoFit/>
          </a:bodyPr>
          <a:lstStyle/>
          <a:p>
            <a:pPr algn="ctr">
              <a:defRPr/>
            </a:pPr>
            <a:endParaRPr lang="zh-CN" altLang="en-US" sz="5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9" name="矩形 8"/>
          <p:cNvSpPr/>
          <p:nvPr/>
        </p:nvSpPr>
        <p:spPr>
          <a:xfrm>
            <a:off x="285720" y="1214422"/>
            <a:ext cx="3857684" cy="523220"/>
          </a:xfrm>
          <a:prstGeom prst="rect">
            <a:avLst/>
          </a:prstGeom>
          <a:noFill/>
        </p:spPr>
        <p:txBody>
          <a:bodyPr>
            <a:spAutoFit/>
          </a:bodyPr>
          <a:lstStyle/>
          <a:p>
            <a:pPr algn="ctr">
              <a:defRPr/>
            </a:pPr>
            <a:r>
              <a:rPr lang="en-US" altLang="zh-CN" sz="2800" b="1" i="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Think  critically…</a:t>
            </a:r>
            <a:endParaRPr lang="zh-CN" altLang="en-US" sz="2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10" name="AutoShape 5"/>
          <p:cNvSpPr txBox="1">
            <a:spLocks noChangeArrowheads="1"/>
          </p:cNvSpPr>
          <p:nvPr/>
        </p:nvSpPr>
        <p:spPr bwMode="gray">
          <a:xfrm>
            <a:off x="357158" y="2000240"/>
            <a:ext cx="8501122" cy="1000132"/>
          </a:xfrm>
          <a:prstGeom prst="roundRect">
            <a:avLst>
              <a:gd name="adj" fmla="val 50000"/>
            </a:avLst>
          </a:prstGeom>
          <a:gradFill rotWithShape="1">
            <a:gsLst>
              <a:gs pos="0">
                <a:srgbClr val="FFFFFF"/>
              </a:gs>
              <a:gs pos="100000">
                <a:schemeClr val="folHlink"/>
              </a:gs>
            </a:gsLst>
            <a:lin ang="0" scaled="1"/>
          </a:gradFill>
          <a:ln w="28575" algn="ctr">
            <a:solidFill>
              <a:schemeClr val="bg2"/>
            </a:solidFill>
            <a:round/>
          </a:ln>
        </p:spPr>
        <p:txBody>
          <a:bodyPr/>
          <a:lstStyle/>
          <a:p>
            <a:pPr defTabSz="914363" fontAlgn="auto">
              <a:lnSpc>
                <a:spcPct val="90000"/>
              </a:lnSpc>
              <a:spcBef>
                <a:spcPct val="20000"/>
              </a:spcBef>
              <a:spcAft>
                <a:spcPts val="0"/>
              </a:spcAft>
              <a:buClr>
                <a:schemeClr val="bg2"/>
              </a:buClr>
              <a:buSzPct val="90000"/>
              <a:defRPr/>
            </a:pPr>
            <a:r>
              <a:rPr lang="en-US" altLang="zh-CN" i="0" dirty="0"/>
              <a:t>One solution is to have only one site, but regulate it as a </a:t>
            </a:r>
            <a:r>
              <a:rPr lang="en-US" altLang="zh-CN" i="0" dirty="0">
                <a:solidFill>
                  <a:srgbClr val="FF0000"/>
                </a:solidFill>
              </a:rPr>
              <a:t>public utility</a:t>
            </a:r>
            <a:r>
              <a:rPr lang="en-US" altLang="zh-CN" i="0" dirty="0"/>
              <a:t>.</a:t>
            </a:r>
            <a:r>
              <a:rPr lang="en-US" altLang="zh-CN" i="0" dirty="0">
                <a:solidFill>
                  <a:srgbClr val="FF0000"/>
                </a:solidFill>
              </a:rPr>
              <a:t> </a:t>
            </a:r>
            <a:r>
              <a:rPr lang="en-US" altLang="zh-CN" i="0" dirty="0"/>
              <a:t>The </a:t>
            </a:r>
            <a:r>
              <a:rPr lang="en-US" altLang="zh-CN" i="0" dirty="0">
                <a:solidFill>
                  <a:srgbClr val="FF0000"/>
                </a:solidFill>
              </a:rPr>
              <a:t>government </a:t>
            </a:r>
            <a:r>
              <a:rPr lang="en-US" altLang="zh-CN" i="0" dirty="0"/>
              <a:t>could run the site itself</a:t>
            </a:r>
            <a:r>
              <a:rPr lang="en-US" altLang="zh-CN" sz="2000" i="0" dirty="0"/>
              <a:t>. </a:t>
            </a:r>
            <a:r>
              <a:rPr lang="en-US" altLang="zh-CN" sz="1800" i="0" dirty="0"/>
              <a:t>(para.9)</a:t>
            </a:r>
          </a:p>
          <a:p>
            <a:pPr defTabSz="914363" fontAlgn="auto">
              <a:lnSpc>
                <a:spcPct val="90000"/>
              </a:lnSpc>
              <a:spcBef>
                <a:spcPct val="20000"/>
              </a:spcBef>
              <a:spcAft>
                <a:spcPts val="0"/>
              </a:spcAft>
              <a:buClr>
                <a:schemeClr val="bg2"/>
              </a:buClr>
              <a:buSzPct val="90000"/>
              <a:buFont typeface="Arial" pitchFamily="34" charset="0"/>
              <a:buNone/>
              <a:defRPr/>
            </a:pPr>
            <a:endParaRPr lang="en-US" altLang="zh-CN" sz="2000" b="1" i="0" dirty="0">
              <a:gradFill>
                <a:gsLst>
                  <a:gs pos="0">
                    <a:schemeClr val="tx2"/>
                  </a:gs>
                  <a:gs pos="86000">
                    <a:schemeClr val="tx2"/>
                  </a:gs>
                </a:gsLst>
                <a:lin ang="5400000" scaled="0"/>
              </a:gradFill>
              <a:latin typeface="Segoe UI Semibold" pitchFamily="34" charset="0"/>
            </a:endParaRPr>
          </a:p>
        </p:txBody>
      </p:sp>
      <p:sp>
        <p:nvSpPr>
          <p:cNvPr id="2281475" name="AutoShape 4"/>
          <p:cNvSpPr>
            <a:spLocks noChangeArrowheads="1"/>
          </p:cNvSpPr>
          <p:nvPr/>
        </p:nvSpPr>
        <p:spPr bwMode="auto">
          <a:xfrm>
            <a:off x="2143125" y="3500438"/>
            <a:ext cx="4786313" cy="785812"/>
          </a:xfrm>
          <a:prstGeom prst="wedgeRoundRectCallout">
            <a:avLst>
              <a:gd name="adj1" fmla="val -42891"/>
              <a:gd name="adj2" fmla="val -143681"/>
              <a:gd name="adj3" fmla="val 16667"/>
            </a:avLst>
          </a:prstGeom>
          <a:solidFill>
            <a:schemeClr val="accent2"/>
          </a:solidFill>
          <a:ln w="9525">
            <a:solidFill>
              <a:schemeClr val="tx1"/>
            </a:solidFill>
            <a:miter lim="800000"/>
            <a:headEnd/>
            <a:tailEnd/>
          </a:ln>
          <a:effectLst>
            <a:outerShdw algn="ctr" rotWithShape="0">
              <a:schemeClr val="bg2">
                <a:alpha val="50000"/>
              </a:schemeClr>
            </a:outerShdw>
          </a:effectLst>
        </p:spPr>
        <p:txBody>
          <a:bodyPr anchor="ctr" anchorCtr="1"/>
          <a:lstStyle/>
          <a:p>
            <a:pPr algn="ctr">
              <a:defRPr/>
            </a:pPr>
            <a:endParaRPr lang="en-US" altLang="zh-CN" b="1" i="0" dirty="0"/>
          </a:p>
          <a:p>
            <a:pPr algn="ctr">
              <a:defRPr/>
            </a:pPr>
            <a:r>
              <a:rPr lang="en-US" altLang="zh-CN" b="1" i="0" dirty="0"/>
              <a:t>government    intervention</a:t>
            </a:r>
          </a:p>
          <a:p>
            <a:pPr algn="ctr">
              <a:defRPr/>
            </a:pPr>
            <a:r>
              <a:rPr lang="en-US" altLang="zh-CN" b="1" i="0" dirty="0"/>
              <a:t> </a:t>
            </a:r>
          </a:p>
        </p:txBody>
      </p:sp>
      <p:sp>
        <p:nvSpPr>
          <p:cNvPr id="107529" name="Rectangle 5"/>
          <p:cNvSpPr>
            <a:spLocks noChangeArrowheads="1"/>
          </p:cNvSpPr>
          <p:nvPr/>
        </p:nvSpPr>
        <p:spPr bwMode="auto">
          <a:xfrm>
            <a:off x="1214438" y="3500438"/>
            <a:ext cx="7500937" cy="830262"/>
          </a:xfrm>
          <a:prstGeom prst="rect">
            <a:avLst/>
          </a:prstGeom>
          <a:noFill/>
          <a:ln w="9525">
            <a:noFill/>
            <a:miter lim="800000"/>
            <a:headEnd/>
            <a:tailEnd/>
          </a:ln>
          <a:effectLst>
            <a:prstShdw prst="shdw12">
              <a:schemeClr val="bg2">
                <a:alpha val="50000"/>
              </a:schemeClr>
            </a:prstShdw>
          </a:effectLst>
        </p:spPr>
        <p:txBody>
          <a:bodyPr>
            <a:spAutoFit/>
          </a:bodyPr>
          <a:lstStyle/>
          <a:p>
            <a:endParaRPr lang="en-US" altLang="zh-CN" i="0"/>
          </a:p>
          <a:p>
            <a:r>
              <a:rPr lang="en-US" altLang="zh-CN" i="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28147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28147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81477" grpId="0"/>
      <p:bldP spid="228147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矩形 24"/>
          <p:cNvSpPr/>
          <p:nvPr/>
        </p:nvSpPr>
        <p:spPr bwMode="auto">
          <a:xfrm>
            <a:off x="6858000" y="6357938"/>
            <a:ext cx="1714500" cy="285750"/>
          </a:xfrm>
          <a:prstGeom prst="rect">
            <a:avLst/>
          </a:prstGeom>
          <a:solidFill>
            <a:schemeClr val="bg1"/>
          </a:solidFill>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lIns="91436" tIns="45718" rIns="91436" bIns="45718" anchor="ctr"/>
          <a:lstStyle/>
          <a:p>
            <a:pPr algn="ctr" defTabSz="914099">
              <a:defRPr/>
            </a:pPr>
            <a:endParaRPr lang="zh-CN" altLang="en-US" sz="2000" dirty="0">
              <a:gradFill>
                <a:gsLst>
                  <a:gs pos="0">
                    <a:srgbClr val="FFFFFF"/>
                  </a:gs>
                  <a:gs pos="100000">
                    <a:srgbClr val="FFFFFF"/>
                  </a:gs>
                </a:gsLst>
                <a:lin ang="5400000" scaled="0"/>
              </a:gradFill>
            </a:endParaRPr>
          </a:p>
        </p:txBody>
      </p:sp>
      <p:sp>
        <p:nvSpPr>
          <p:cNvPr id="2244609" name="Rectangle 2"/>
          <p:cNvSpPr>
            <a:spLocks noGrp="1" noChangeArrowheads="1"/>
          </p:cNvSpPr>
          <p:nvPr>
            <p:ph type="title" idx="4294967295"/>
          </p:nvPr>
        </p:nvSpPr>
        <p:spPr>
          <a:xfrm>
            <a:off x="2714612" y="142852"/>
            <a:ext cx="4714908" cy="498598"/>
          </a:xfrm>
        </p:spPr>
        <p:txBody>
          <a:bodyPr/>
          <a:lstStyle/>
          <a:p>
            <a:pPr defTabSz="914363" fontAlgn="auto">
              <a:spcAft>
                <a:spcPts val="0"/>
              </a:spcAft>
              <a:defRPr/>
            </a:pPr>
            <a:r>
              <a:rPr altLang="zh-CN" sz="3600" b="1" dirty="0">
                <a:latin typeface="Arial" pitchFamily="34" charset="0"/>
                <a:cs typeface="Arial" pitchFamily="34" charset="0"/>
              </a:rPr>
              <a:t>  Comparison</a:t>
            </a:r>
          </a:p>
        </p:txBody>
      </p:sp>
      <p:sp>
        <p:nvSpPr>
          <p:cNvPr id="87043" name="AutoShape 3"/>
          <p:cNvSpPr>
            <a:spLocks noChangeArrowheads="1"/>
          </p:cNvSpPr>
          <p:nvPr/>
        </p:nvSpPr>
        <p:spPr bwMode="auto">
          <a:xfrm>
            <a:off x="6072188" y="3071813"/>
            <a:ext cx="2286000" cy="2667000"/>
          </a:xfrm>
          <a:prstGeom prst="roundRect">
            <a:avLst>
              <a:gd name="adj" fmla="val 16667"/>
            </a:avLst>
          </a:prstGeom>
          <a:noFill/>
          <a:ln w="38100">
            <a:solidFill>
              <a:schemeClr val="bg2"/>
            </a:solidFill>
            <a:round/>
            <a:headEnd/>
            <a:tailEnd/>
          </a:ln>
        </p:spPr>
        <p:txBody>
          <a:bodyPr wrap="none" anchor="ctr"/>
          <a:lstStyle/>
          <a:p>
            <a:pPr algn="ctr" eaLnBrk="0" hangingPunct="0"/>
            <a:endParaRPr lang="zh-CN" altLang="zh-CN" sz="1800" i="0">
              <a:latin typeface="Verdana" pitchFamily="34" charset="0"/>
            </a:endParaRPr>
          </a:p>
        </p:txBody>
      </p:sp>
      <p:sp>
        <p:nvSpPr>
          <p:cNvPr id="87044" name="Text Box 4"/>
          <p:cNvSpPr txBox="1">
            <a:spLocks noChangeArrowheads="1"/>
          </p:cNvSpPr>
          <p:nvPr/>
        </p:nvSpPr>
        <p:spPr bwMode="auto">
          <a:xfrm>
            <a:off x="6572250" y="3714750"/>
            <a:ext cx="2057400" cy="366713"/>
          </a:xfrm>
          <a:prstGeom prst="rect">
            <a:avLst/>
          </a:prstGeom>
          <a:noFill/>
          <a:ln w="9525">
            <a:noFill/>
            <a:miter lim="800000"/>
            <a:headEnd/>
            <a:tailEnd/>
          </a:ln>
        </p:spPr>
        <p:txBody>
          <a:bodyPr>
            <a:spAutoFit/>
          </a:bodyPr>
          <a:lstStyle/>
          <a:p>
            <a:pPr eaLnBrk="0" hangingPunct="0"/>
            <a:r>
              <a:rPr lang="en-US" altLang="zh-CN" sz="1800" b="1" i="0">
                <a:solidFill>
                  <a:srgbClr val="000000"/>
                </a:solidFill>
              </a:rPr>
              <a:t>Option B</a:t>
            </a:r>
            <a:endParaRPr lang="en-US" altLang="zh-CN" sz="1400" i="0">
              <a:solidFill>
                <a:srgbClr val="000000"/>
              </a:solidFill>
            </a:endParaRPr>
          </a:p>
        </p:txBody>
      </p:sp>
      <p:sp>
        <p:nvSpPr>
          <p:cNvPr id="87045" name="AutoShape 5"/>
          <p:cNvSpPr>
            <a:spLocks noChangeArrowheads="1"/>
          </p:cNvSpPr>
          <p:nvPr/>
        </p:nvSpPr>
        <p:spPr bwMode="auto">
          <a:xfrm>
            <a:off x="785813" y="3143250"/>
            <a:ext cx="2286000" cy="2667000"/>
          </a:xfrm>
          <a:prstGeom prst="roundRect">
            <a:avLst>
              <a:gd name="adj" fmla="val 16667"/>
            </a:avLst>
          </a:prstGeom>
          <a:noFill/>
          <a:ln w="38100">
            <a:solidFill>
              <a:schemeClr val="bg2"/>
            </a:solidFill>
            <a:round/>
            <a:headEnd/>
            <a:tailEnd/>
          </a:ln>
        </p:spPr>
        <p:txBody>
          <a:bodyPr wrap="none" anchor="ctr"/>
          <a:lstStyle/>
          <a:p>
            <a:pPr algn="ctr" eaLnBrk="0" hangingPunct="0"/>
            <a:endParaRPr lang="zh-CN" altLang="zh-CN" sz="1800" i="0">
              <a:latin typeface="Verdana" pitchFamily="34" charset="0"/>
            </a:endParaRPr>
          </a:p>
        </p:txBody>
      </p:sp>
      <p:sp>
        <p:nvSpPr>
          <p:cNvPr id="87046" name="Text Box 6"/>
          <p:cNvSpPr txBox="1">
            <a:spLocks noChangeArrowheads="1"/>
          </p:cNvSpPr>
          <p:nvPr/>
        </p:nvSpPr>
        <p:spPr bwMode="auto">
          <a:xfrm>
            <a:off x="1214438" y="3714750"/>
            <a:ext cx="1571625" cy="396875"/>
          </a:xfrm>
          <a:prstGeom prst="rect">
            <a:avLst/>
          </a:prstGeom>
          <a:noFill/>
          <a:ln w="9525">
            <a:noFill/>
            <a:miter lim="800000"/>
            <a:headEnd/>
            <a:tailEnd/>
          </a:ln>
        </p:spPr>
        <p:txBody>
          <a:bodyPr>
            <a:spAutoFit/>
          </a:bodyPr>
          <a:lstStyle/>
          <a:p>
            <a:pPr eaLnBrk="0" hangingPunct="0"/>
            <a:r>
              <a:rPr lang="en-US" altLang="zh-CN" sz="2000" b="1" i="0">
                <a:solidFill>
                  <a:srgbClr val="000000"/>
                </a:solidFill>
              </a:rPr>
              <a:t>Option A</a:t>
            </a:r>
            <a:endParaRPr lang="en-US" altLang="zh-CN" sz="1400" i="0">
              <a:solidFill>
                <a:srgbClr val="000000"/>
              </a:solidFill>
            </a:endParaRPr>
          </a:p>
        </p:txBody>
      </p:sp>
      <p:sp>
        <p:nvSpPr>
          <p:cNvPr id="81927" name="Freeform 7"/>
          <p:cNvSpPr>
            <a:spLocks/>
          </p:cNvSpPr>
          <p:nvPr/>
        </p:nvSpPr>
        <p:spPr bwMode="gray">
          <a:xfrm>
            <a:off x="3286125" y="3143250"/>
            <a:ext cx="903288" cy="1241425"/>
          </a:xfrm>
          <a:custGeom>
            <a:avLst/>
            <a:gdLst>
              <a:gd name="T0" fmla="*/ 580 w 580"/>
              <a:gd name="T1" fmla="*/ 0 h 798"/>
              <a:gd name="T2" fmla="*/ 578 w 580"/>
              <a:gd name="T3" fmla="*/ 90 h 798"/>
              <a:gd name="T4" fmla="*/ 568 w 580"/>
              <a:gd name="T5" fmla="*/ 174 h 798"/>
              <a:gd name="T6" fmla="*/ 552 w 580"/>
              <a:gd name="T7" fmla="*/ 252 h 798"/>
              <a:gd name="T8" fmla="*/ 526 w 580"/>
              <a:gd name="T9" fmla="*/ 324 h 798"/>
              <a:gd name="T10" fmla="*/ 494 w 580"/>
              <a:gd name="T11" fmla="*/ 390 h 798"/>
              <a:gd name="T12" fmla="*/ 452 w 580"/>
              <a:gd name="T13" fmla="*/ 450 h 798"/>
              <a:gd name="T14" fmla="*/ 402 w 580"/>
              <a:gd name="T15" fmla="*/ 508 h 798"/>
              <a:gd name="T16" fmla="*/ 342 w 580"/>
              <a:gd name="T17" fmla="*/ 560 h 798"/>
              <a:gd name="T18" fmla="*/ 270 w 580"/>
              <a:gd name="T19" fmla="*/ 610 h 798"/>
              <a:gd name="T20" fmla="*/ 188 w 580"/>
              <a:gd name="T21" fmla="*/ 656 h 798"/>
              <a:gd name="T22" fmla="*/ 188 w 580"/>
              <a:gd name="T23" fmla="*/ 798 h 798"/>
              <a:gd name="T24" fmla="*/ 0 w 580"/>
              <a:gd name="T25" fmla="*/ 514 h 798"/>
              <a:gd name="T26" fmla="*/ 188 w 580"/>
              <a:gd name="T27" fmla="*/ 230 h 798"/>
              <a:gd name="T28" fmla="*/ 188 w 580"/>
              <a:gd name="T29" fmla="*/ 372 h 798"/>
              <a:gd name="T30" fmla="*/ 224 w 580"/>
              <a:gd name="T31" fmla="*/ 368 h 798"/>
              <a:gd name="T32" fmla="*/ 264 w 580"/>
              <a:gd name="T33" fmla="*/ 356 h 798"/>
              <a:gd name="T34" fmla="*/ 306 w 580"/>
              <a:gd name="T35" fmla="*/ 336 h 798"/>
              <a:gd name="T36" fmla="*/ 348 w 580"/>
              <a:gd name="T37" fmla="*/ 310 h 798"/>
              <a:gd name="T38" fmla="*/ 392 w 580"/>
              <a:gd name="T39" fmla="*/ 280 h 798"/>
              <a:gd name="T40" fmla="*/ 432 w 580"/>
              <a:gd name="T41" fmla="*/ 246 h 798"/>
              <a:gd name="T42" fmla="*/ 472 w 580"/>
              <a:gd name="T43" fmla="*/ 208 h 798"/>
              <a:gd name="T44" fmla="*/ 506 w 580"/>
              <a:gd name="T45" fmla="*/ 166 h 798"/>
              <a:gd name="T46" fmla="*/ 536 w 580"/>
              <a:gd name="T47" fmla="*/ 124 h 798"/>
              <a:gd name="T48" fmla="*/ 558 w 580"/>
              <a:gd name="T49" fmla="*/ 82 h 798"/>
              <a:gd name="T50" fmla="*/ 574 w 580"/>
              <a:gd name="T51" fmla="*/ 40 h 798"/>
              <a:gd name="T52" fmla="*/ 578 w 580"/>
              <a:gd name="T53" fmla="*/ 0 h 798"/>
              <a:gd name="T54" fmla="*/ 580 w 580"/>
              <a:gd name="T55" fmla="*/ 0 h 7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80" h="798">
                <a:moveTo>
                  <a:pt x="580" y="0"/>
                </a:moveTo>
                <a:lnTo>
                  <a:pt x="578" y="90"/>
                </a:lnTo>
                <a:lnTo>
                  <a:pt x="568" y="174"/>
                </a:lnTo>
                <a:lnTo>
                  <a:pt x="552" y="252"/>
                </a:lnTo>
                <a:lnTo>
                  <a:pt x="526" y="324"/>
                </a:lnTo>
                <a:lnTo>
                  <a:pt x="494" y="390"/>
                </a:lnTo>
                <a:lnTo>
                  <a:pt x="452" y="450"/>
                </a:lnTo>
                <a:lnTo>
                  <a:pt x="402" y="508"/>
                </a:lnTo>
                <a:lnTo>
                  <a:pt x="342" y="560"/>
                </a:lnTo>
                <a:lnTo>
                  <a:pt x="270" y="610"/>
                </a:lnTo>
                <a:lnTo>
                  <a:pt x="188" y="656"/>
                </a:lnTo>
                <a:lnTo>
                  <a:pt x="188" y="798"/>
                </a:lnTo>
                <a:lnTo>
                  <a:pt x="0" y="514"/>
                </a:lnTo>
                <a:lnTo>
                  <a:pt x="188" y="230"/>
                </a:lnTo>
                <a:lnTo>
                  <a:pt x="188" y="372"/>
                </a:lnTo>
                <a:lnTo>
                  <a:pt x="224" y="368"/>
                </a:lnTo>
                <a:lnTo>
                  <a:pt x="264" y="356"/>
                </a:lnTo>
                <a:lnTo>
                  <a:pt x="306" y="336"/>
                </a:lnTo>
                <a:lnTo>
                  <a:pt x="348" y="310"/>
                </a:lnTo>
                <a:lnTo>
                  <a:pt x="392" y="280"/>
                </a:lnTo>
                <a:lnTo>
                  <a:pt x="432" y="246"/>
                </a:lnTo>
                <a:lnTo>
                  <a:pt x="472" y="208"/>
                </a:lnTo>
                <a:lnTo>
                  <a:pt x="506" y="166"/>
                </a:lnTo>
                <a:lnTo>
                  <a:pt x="536" y="124"/>
                </a:lnTo>
                <a:lnTo>
                  <a:pt x="558" y="82"/>
                </a:lnTo>
                <a:lnTo>
                  <a:pt x="574" y="40"/>
                </a:lnTo>
                <a:lnTo>
                  <a:pt x="578" y="0"/>
                </a:lnTo>
                <a:lnTo>
                  <a:pt x="580" y="0"/>
                </a:lnTo>
                <a:close/>
              </a:path>
            </a:pathLst>
          </a:custGeom>
          <a:gradFill rotWithShape="1">
            <a:gsLst>
              <a:gs pos="0">
                <a:schemeClr val="accent2"/>
              </a:gs>
              <a:gs pos="100000">
                <a:schemeClr val="accent2">
                  <a:gamma/>
                  <a:tint val="63529"/>
                  <a:invGamma/>
                </a:schemeClr>
              </a:gs>
            </a:gsLst>
            <a:lin ang="0" scaled="1"/>
          </a:gradFill>
          <a:ln>
            <a:noFill/>
          </a:ln>
          <a:extLst/>
        </p:spPr>
        <p:txBody>
          <a:bodyPr/>
          <a:lstStyle/>
          <a:p>
            <a:pPr>
              <a:defRPr/>
            </a:pPr>
            <a:endParaRPr lang="zh-CN" altLang="en-US" sz="1800" i="0">
              <a:ea typeface="+mn-ea"/>
            </a:endParaRPr>
          </a:p>
        </p:txBody>
      </p:sp>
      <p:sp>
        <p:nvSpPr>
          <p:cNvPr id="87048" name="AutoShape 8"/>
          <p:cNvSpPr>
            <a:spLocks noChangeAspect="1" noChangeArrowheads="1" noTextEdit="1"/>
          </p:cNvSpPr>
          <p:nvPr/>
        </p:nvSpPr>
        <p:spPr bwMode="gray">
          <a:xfrm flipH="1">
            <a:off x="4868863" y="3071813"/>
            <a:ext cx="909637" cy="1244600"/>
          </a:xfrm>
          <a:prstGeom prst="rect">
            <a:avLst/>
          </a:prstGeom>
          <a:noFill/>
          <a:ln w="9525">
            <a:noFill/>
            <a:miter lim="800000"/>
            <a:headEnd/>
            <a:tailEnd/>
          </a:ln>
        </p:spPr>
        <p:txBody>
          <a:bodyPr/>
          <a:lstStyle/>
          <a:p>
            <a:endParaRPr lang="zh-CN" altLang="en-US"/>
          </a:p>
        </p:txBody>
      </p:sp>
      <p:sp>
        <p:nvSpPr>
          <p:cNvPr id="81929" name="Freeform 9"/>
          <p:cNvSpPr>
            <a:spLocks/>
          </p:cNvSpPr>
          <p:nvPr/>
        </p:nvSpPr>
        <p:spPr bwMode="gray">
          <a:xfrm flipH="1">
            <a:off x="4643438" y="3143250"/>
            <a:ext cx="903287" cy="1241425"/>
          </a:xfrm>
          <a:custGeom>
            <a:avLst/>
            <a:gdLst>
              <a:gd name="T0" fmla="*/ 580 w 580"/>
              <a:gd name="T1" fmla="*/ 0 h 798"/>
              <a:gd name="T2" fmla="*/ 578 w 580"/>
              <a:gd name="T3" fmla="*/ 90 h 798"/>
              <a:gd name="T4" fmla="*/ 568 w 580"/>
              <a:gd name="T5" fmla="*/ 174 h 798"/>
              <a:gd name="T6" fmla="*/ 552 w 580"/>
              <a:gd name="T7" fmla="*/ 252 h 798"/>
              <a:gd name="T8" fmla="*/ 526 w 580"/>
              <a:gd name="T9" fmla="*/ 324 h 798"/>
              <a:gd name="T10" fmla="*/ 494 w 580"/>
              <a:gd name="T11" fmla="*/ 390 h 798"/>
              <a:gd name="T12" fmla="*/ 452 w 580"/>
              <a:gd name="T13" fmla="*/ 450 h 798"/>
              <a:gd name="T14" fmla="*/ 402 w 580"/>
              <a:gd name="T15" fmla="*/ 508 h 798"/>
              <a:gd name="T16" fmla="*/ 342 w 580"/>
              <a:gd name="T17" fmla="*/ 560 h 798"/>
              <a:gd name="T18" fmla="*/ 270 w 580"/>
              <a:gd name="T19" fmla="*/ 610 h 798"/>
              <a:gd name="T20" fmla="*/ 188 w 580"/>
              <a:gd name="T21" fmla="*/ 656 h 798"/>
              <a:gd name="T22" fmla="*/ 188 w 580"/>
              <a:gd name="T23" fmla="*/ 798 h 798"/>
              <a:gd name="T24" fmla="*/ 0 w 580"/>
              <a:gd name="T25" fmla="*/ 514 h 798"/>
              <a:gd name="T26" fmla="*/ 188 w 580"/>
              <a:gd name="T27" fmla="*/ 230 h 798"/>
              <a:gd name="T28" fmla="*/ 188 w 580"/>
              <a:gd name="T29" fmla="*/ 372 h 798"/>
              <a:gd name="T30" fmla="*/ 224 w 580"/>
              <a:gd name="T31" fmla="*/ 368 h 798"/>
              <a:gd name="T32" fmla="*/ 264 w 580"/>
              <a:gd name="T33" fmla="*/ 356 h 798"/>
              <a:gd name="T34" fmla="*/ 306 w 580"/>
              <a:gd name="T35" fmla="*/ 336 h 798"/>
              <a:gd name="T36" fmla="*/ 348 w 580"/>
              <a:gd name="T37" fmla="*/ 310 h 798"/>
              <a:gd name="T38" fmla="*/ 392 w 580"/>
              <a:gd name="T39" fmla="*/ 280 h 798"/>
              <a:gd name="T40" fmla="*/ 432 w 580"/>
              <a:gd name="T41" fmla="*/ 246 h 798"/>
              <a:gd name="T42" fmla="*/ 472 w 580"/>
              <a:gd name="T43" fmla="*/ 208 h 798"/>
              <a:gd name="T44" fmla="*/ 506 w 580"/>
              <a:gd name="T45" fmla="*/ 166 h 798"/>
              <a:gd name="T46" fmla="*/ 536 w 580"/>
              <a:gd name="T47" fmla="*/ 124 h 798"/>
              <a:gd name="T48" fmla="*/ 558 w 580"/>
              <a:gd name="T49" fmla="*/ 82 h 798"/>
              <a:gd name="T50" fmla="*/ 574 w 580"/>
              <a:gd name="T51" fmla="*/ 40 h 798"/>
              <a:gd name="T52" fmla="*/ 578 w 580"/>
              <a:gd name="T53" fmla="*/ 0 h 798"/>
              <a:gd name="T54" fmla="*/ 580 w 580"/>
              <a:gd name="T55" fmla="*/ 0 h 7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80" h="798">
                <a:moveTo>
                  <a:pt x="580" y="0"/>
                </a:moveTo>
                <a:lnTo>
                  <a:pt x="578" y="90"/>
                </a:lnTo>
                <a:lnTo>
                  <a:pt x="568" y="174"/>
                </a:lnTo>
                <a:lnTo>
                  <a:pt x="552" y="252"/>
                </a:lnTo>
                <a:lnTo>
                  <a:pt x="526" y="324"/>
                </a:lnTo>
                <a:lnTo>
                  <a:pt x="494" y="390"/>
                </a:lnTo>
                <a:lnTo>
                  <a:pt x="452" y="450"/>
                </a:lnTo>
                <a:lnTo>
                  <a:pt x="402" y="508"/>
                </a:lnTo>
                <a:lnTo>
                  <a:pt x="342" y="560"/>
                </a:lnTo>
                <a:lnTo>
                  <a:pt x="270" y="610"/>
                </a:lnTo>
                <a:lnTo>
                  <a:pt x="188" y="656"/>
                </a:lnTo>
                <a:lnTo>
                  <a:pt x="188" y="798"/>
                </a:lnTo>
                <a:lnTo>
                  <a:pt x="0" y="514"/>
                </a:lnTo>
                <a:lnTo>
                  <a:pt x="188" y="230"/>
                </a:lnTo>
                <a:lnTo>
                  <a:pt x="188" y="372"/>
                </a:lnTo>
                <a:lnTo>
                  <a:pt x="224" y="368"/>
                </a:lnTo>
                <a:lnTo>
                  <a:pt x="264" y="356"/>
                </a:lnTo>
                <a:lnTo>
                  <a:pt x="306" y="336"/>
                </a:lnTo>
                <a:lnTo>
                  <a:pt x="348" y="310"/>
                </a:lnTo>
                <a:lnTo>
                  <a:pt x="392" y="280"/>
                </a:lnTo>
                <a:lnTo>
                  <a:pt x="432" y="246"/>
                </a:lnTo>
                <a:lnTo>
                  <a:pt x="472" y="208"/>
                </a:lnTo>
                <a:lnTo>
                  <a:pt x="506" y="166"/>
                </a:lnTo>
                <a:lnTo>
                  <a:pt x="536" y="124"/>
                </a:lnTo>
                <a:lnTo>
                  <a:pt x="558" y="82"/>
                </a:lnTo>
                <a:lnTo>
                  <a:pt x="574" y="40"/>
                </a:lnTo>
                <a:lnTo>
                  <a:pt x="578" y="0"/>
                </a:lnTo>
                <a:lnTo>
                  <a:pt x="580" y="0"/>
                </a:lnTo>
                <a:close/>
              </a:path>
            </a:pathLst>
          </a:custGeom>
          <a:gradFill rotWithShape="1">
            <a:gsLst>
              <a:gs pos="0">
                <a:schemeClr val="hlink"/>
              </a:gs>
              <a:gs pos="100000">
                <a:schemeClr val="hlink">
                  <a:gamma/>
                  <a:tint val="31765"/>
                  <a:invGamma/>
                </a:schemeClr>
              </a:gs>
            </a:gsLst>
            <a:lin ang="0" scaled="1"/>
          </a:gradFill>
          <a:ln>
            <a:noFill/>
          </a:ln>
          <a:extLst/>
        </p:spPr>
        <p:txBody>
          <a:bodyPr/>
          <a:lstStyle/>
          <a:p>
            <a:pPr>
              <a:defRPr/>
            </a:pPr>
            <a:endParaRPr lang="zh-CN" altLang="en-US" sz="1800" i="0">
              <a:ea typeface="+mn-ea"/>
            </a:endParaRPr>
          </a:p>
        </p:txBody>
      </p:sp>
      <p:grpSp>
        <p:nvGrpSpPr>
          <p:cNvPr id="87050" name="Group 10"/>
          <p:cNvGrpSpPr>
            <a:grpSpLocks/>
          </p:cNvGrpSpPr>
          <p:nvPr/>
        </p:nvGrpSpPr>
        <p:grpSpPr bwMode="auto">
          <a:xfrm>
            <a:off x="3048000" y="1447800"/>
            <a:ext cx="2998788" cy="1601788"/>
            <a:chOff x="1997" y="1314"/>
            <a:chExt cx="1889" cy="1009"/>
          </a:xfrm>
        </p:grpSpPr>
        <p:grpSp>
          <p:nvGrpSpPr>
            <p:cNvPr id="87058" name="Group 11"/>
            <p:cNvGrpSpPr>
              <a:grpSpLocks/>
            </p:cNvGrpSpPr>
            <p:nvPr/>
          </p:nvGrpSpPr>
          <p:grpSpPr bwMode="auto">
            <a:xfrm>
              <a:off x="1997" y="1404"/>
              <a:ext cx="1889" cy="919"/>
              <a:chOff x="1973" y="1027"/>
              <a:chExt cx="1926" cy="937"/>
            </a:xfrm>
          </p:grpSpPr>
          <p:sp>
            <p:nvSpPr>
              <p:cNvPr id="81932" name="Oval 12"/>
              <p:cNvSpPr>
                <a:spLocks noChangeArrowheads="1"/>
              </p:cNvSpPr>
              <p:nvPr/>
            </p:nvSpPr>
            <p:spPr bwMode="gray">
              <a:xfrm>
                <a:off x="1994" y="1057"/>
                <a:ext cx="1905" cy="907"/>
              </a:xfrm>
              <a:prstGeom prst="ellipse">
                <a:avLst/>
              </a:prstGeom>
              <a:gradFill rotWithShape="1">
                <a:gsLst>
                  <a:gs pos="0">
                    <a:schemeClr val="hlink"/>
                  </a:gs>
                  <a:gs pos="100000">
                    <a:schemeClr val="hlink">
                      <a:gamma/>
                      <a:shade val="48627"/>
                      <a:invGamma/>
                    </a:schemeClr>
                  </a:gs>
                </a:gsLst>
                <a:lin ang="2700000" scaled="1"/>
              </a:gradFill>
              <a:ln>
                <a:noFill/>
              </a:ln>
              <a:effectLst/>
              <a:extLst/>
            </p:spPr>
            <p:txBody>
              <a:bodyPr wrap="none" anchor="ctr"/>
              <a:lstStyle/>
              <a:p>
                <a:pPr>
                  <a:defRPr/>
                </a:pPr>
                <a:endParaRPr lang="zh-CN" altLang="en-US" sz="1800" i="0">
                  <a:ea typeface="+mn-ea"/>
                </a:endParaRPr>
              </a:p>
            </p:txBody>
          </p:sp>
          <p:sp>
            <p:nvSpPr>
              <p:cNvPr id="81933" name="Oval 13"/>
              <p:cNvSpPr>
                <a:spLocks noChangeArrowheads="1"/>
              </p:cNvSpPr>
              <p:nvPr/>
            </p:nvSpPr>
            <p:spPr bwMode="gray">
              <a:xfrm>
                <a:off x="1973" y="1027"/>
                <a:ext cx="1905" cy="907"/>
              </a:xfrm>
              <a:prstGeom prst="ellipse">
                <a:avLst/>
              </a:prstGeom>
              <a:gradFill rotWithShape="1">
                <a:gsLst>
                  <a:gs pos="0">
                    <a:schemeClr val="hlink">
                      <a:gamma/>
                      <a:tint val="44314"/>
                      <a:invGamma/>
                    </a:schemeClr>
                  </a:gs>
                  <a:gs pos="100000">
                    <a:schemeClr val="hlink"/>
                  </a:gs>
                </a:gsLst>
                <a:lin ang="2700000" scaled="1"/>
              </a:gradFill>
              <a:ln>
                <a:noFill/>
              </a:ln>
              <a:effectLst/>
              <a:extLst/>
            </p:spPr>
            <p:txBody>
              <a:bodyPr wrap="none" anchor="ctr"/>
              <a:lstStyle/>
              <a:p>
                <a:pPr>
                  <a:defRPr/>
                </a:pPr>
                <a:endParaRPr lang="zh-CN" altLang="en-US" sz="1800" i="0">
                  <a:ea typeface="+mn-ea"/>
                </a:endParaRPr>
              </a:p>
            </p:txBody>
          </p:sp>
        </p:grpSp>
        <p:sp>
          <p:nvSpPr>
            <p:cNvPr id="81934" name="Oval 14"/>
            <p:cNvSpPr>
              <a:spLocks noChangeArrowheads="1"/>
            </p:cNvSpPr>
            <p:nvPr/>
          </p:nvSpPr>
          <p:spPr bwMode="gray">
            <a:xfrm>
              <a:off x="2086" y="1314"/>
              <a:ext cx="1691" cy="845"/>
            </a:xfrm>
            <a:prstGeom prst="ellipse">
              <a:avLst/>
            </a:prstGeom>
            <a:gradFill rotWithShape="1">
              <a:gsLst>
                <a:gs pos="0">
                  <a:schemeClr val="accent1">
                    <a:gamma/>
                    <a:shade val="46275"/>
                    <a:invGamma/>
                  </a:schemeClr>
                </a:gs>
                <a:gs pos="100000">
                  <a:schemeClr val="accent1"/>
                </a:gs>
              </a:gsLst>
              <a:lin ang="2700000" scaled="1"/>
            </a:gradFill>
            <a:ln>
              <a:noFill/>
            </a:ln>
            <a:effectLst/>
            <a:extLst/>
          </p:spPr>
          <p:txBody>
            <a:bodyPr vert="eaVert" wrap="none" anchor="ctr"/>
            <a:lstStyle/>
            <a:p>
              <a:pPr>
                <a:defRPr/>
              </a:pPr>
              <a:endParaRPr lang="zh-CN" altLang="en-US" sz="1800" i="0">
                <a:ea typeface="+mn-ea"/>
              </a:endParaRPr>
            </a:p>
          </p:txBody>
        </p:sp>
        <p:sp>
          <p:nvSpPr>
            <p:cNvPr id="81935" name="Oval 15"/>
            <p:cNvSpPr>
              <a:spLocks noChangeArrowheads="1"/>
            </p:cNvSpPr>
            <p:nvPr/>
          </p:nvSpPr>
          <p:spPr bwMode="gray">
            <a:xfrm>
              <a:off x="2108" y="1319"/>
              <a:ext cx="1650" cy="824"/>
            </a:xfrm>
            <a:prstGeom prst="ellipse">
              <a:avLst/>
            </a:prstGeom>
            <a:gradFill rotWithShape="1">
              <a:gsLst>
                <a:gs pos="0">
                  <a:schemeClr val="accent1">
                    <a:alpha val="0"/>
                  </a:schemeClr>
                </a:gs>
                <a:gs pos="100000">
                  <a:schemeClr val="accent1">
                    <a:gamma/>
                    <a:tint val="34902"/>
                    <a:invGamma/>
                  </a:schemeClr>
                </a:gs>
              </a:gsLst>
              <a:lin ang="2700000" scaled="1"/>
            </a:gradFill>
            <a:ln>
              <a:noFill/>
            </a:ln>
            <a:effectLst/>
            <a:extLst/>
          </p:spPr>
          <p:txBody>
            <a:bodyPr vert="eaVert" wrap="none" anchor="ctr"/>
            <a:lstStyle/>
            <a:p>
              <a:pPr>
                <a:defRPr/>
              </a:pPr>
              <a:endParaRPr lang="zh-CN" altLang="en-US" sz="1800" i="0">
                <a:ea typeface="+mn-ea"/>
              </a:endParaRPr>
            </a:p>
          </p:txBody>
        </p:sp>
        <p:sp>
          <p:nvSpPr>
            <p:cNvPr id="81936" name="Oval 16"/>
            <p:cNvSpPr>
              <a:spLocks noChangeArrowheads="1"/>
            </p:cNvSpPr>
            <p:nvPr/>
          </p:nvSpPr>
          <p:spPr bwMode="gray">
            <a:xfrm>
              <a:off x="2125" y="1327"/>
              <a:ext cx="1570" cy="770"/>
            </a:xfrm>
            <a:prstGeom prst="ellipse">
              <a:avLst/>
            </a:prstGeom>
            <a:gradFill rotWithShape="1">
              <a:gsLst>
                <a:gs pos="0">
                  <a:schemeClr val="accent1">
                    <a:gamma/>
                    <a:shade val="79216"/>
                    <a:invGamma/>
                  </a:schemeClr>
                </a:gs>
                <a:gs pos="100000">
                  <a:schemeClr val="accent1">
                    <a:alpha val="48000"/>
                  </a:schemeClr>
                </a:gs>
              </a:gsLst>
              <a:lin ang="2700000" scaled="1"/>
            </a:gradFill>
            <a:ln>
              <a:noFill/>
            </a:ln>
            <a:effectLst/>
            <a:extLst/>
          </p:spPr>
          <p:txBody>
            <a:bodyPr vert="eaVert" wrap="none" anchor="ctr"/>
            <a:lstStyle/>
            <a:p>
              <a:pPr>
                <a:defRPr/>
              </a:pPr>
              <a:endParaRPr lang="zh-CN" altLang="en-US" sz="1800" i="0">
                <a:ea typeface="+mn-ea"/>
              </a:endParaRPr>
            </a:p>
          </p:txBody>
        </p:sp>
        <p:sp>
          <p:nvSpPr>
            <p:cNvPr id="81937" name="Oval 17"/>
            <p:cNvSpPr>
              <a:spLocks noChangeArrowheads="1"/>
            </p:cNvSpPr>
            <p:nvPr/>
          </p:nvSpPr>
          <p:spPr bwMode="gray">
            <a:xfrm>
              <a:off x="2208" y="1344"/>
              <a:ext cx="1382" cy="624"/>
            </a:xfrm>
            <a:prstGeom prst="ellipse">
              <a:avLst/>
            </a:prstGeom>
            <a:gradFill rotWithShape="1">
              <a:gsLst>
                <a:gs pos="0">
                  <a:schemeClr val="accent1">
                    <a:gamma/>
                    <a:tint val="0"/>
                    <a:invGamma/>
                  </a:schemeClr>
                </a:gs>
                <a:gs pos="100000">
                  <a:schemeClr val="accent1">
                    <a:alpha val="38000"/>
                  </a:schemeClr>
                </a:gs>
              </a:gsLst>
              <a:lin ang="2700000" scaled="1"/>
            </a:gradFill>
            <a:ln>
              <a:noFill/>
            </a:ln>
            <a:effectLst/>
            <a:extLst/>
          </p:spPr>
          <p:txBody>
            <a:bodyPr vert="eaVert" wrap="none" anchor="ctr"/>
            <a:lstStyle/>
            <a:p>
              <a:pPr>
                <a:defRPr/>
              </a:pPr>
              <a:endParaRPr lang="zh-CN" altLang="en-US" sz="1800" i="0">
                <a:ea typeface="+mn-ea"/>
              </a:endParaRPr>
            </a:p>
          </p:txBody>
        </p:sp>
      </p:grpSp>
      <p:sp>
        <p:nvSpPr>
          <p:cNvPr id="87051" name="Text Box 18"/>
          <p:cNvSpPr txBox="1">
            <a:spLocks noChangeArrowheads="1"/>
          </p:cNvSpPr>
          <p:nvPr/>
        </p:nvSpPr>
        <p:spPr bwMode="auto">
          <a:xfrm>
            <a:off x="3886200" y="1647825"/>
            <a:ext cx="1228725" cy="669925"/>
          </a:xfrm>
          <a:prstGeom prst="rect">
            <a:avLst/>
          </a:prstGeom>
          <a:noFill/>
          <a:ln w="9525">
            <a:noFill/>
            <a:miter lim="800000"/>
            <a:headEnd/>
            <a:tailEnd/>
          </a:ln>
        </p:spPr>
        <p:txBody>
          <a:bodyPr wrap="none">
            <a:spAutoFit/>
          </a:bodyPr>
          <a:lstStyle/>
          <a:p>
            <a:pPr algn="ctr" eaLnBrk="0" hangingPunct="0"/>
            <a:r>
              <a:rPr lang="en-US" altLang="zh-CN" b="1" i="0">
                <a:solidFill>
                  <a:srgbClr val="000000"/>
                </a:solidFill>
              </a:rPr>
              <a:t>Title</a:t>
            </a:r>
          </a:p>
          <a:p>
            <a:pPr algn="ctr" eaLnBrk="0" hangingPunct="0"/>
            <a:r>
              <a:rPr lang="en-US" altLang="zh-CN" sz="1400" i="0">
                <a:solidFill>
                  <a:srgbClr val="000000"/>
                </a:solidFill>
              </a:rPr>
              <a:t>Add your text</a:t>
            </a:r>
          </a:p>
        </p:txBody>
      </p:sp>
      <p:pic>
        <p:nvPicPr>
          <p:cNvPr id="87052" name="Picture 11" descr="t01a2fc05c691f1dfc1"/>
          <p:cNvPicPr>
            <a:picLocks noChangeAspect="1" noChangeArrowheads="1" noCrop="1"/>
          </p:cNvPicPr>
          <p:nvPr/>
        </p:nvPicPr>
        <p:blipFill>
          <a:blip r:embed="rId2"/>
          <a:srcRect/>
          <a:stretch>
            <a:fillRect/>
          </a:stretch>
        </p:blipFill>
        <p:spPr bwMode="auto">
          <a:xfrm>
            <a:off x="2143125" y="1071563"/>
            <a:ext cx="4391025" cy="2171700"/>
          </a:xfrm>
          <a:prstGeom prst="rect">
            <a:avLst/>
          </a:prstGeom>
          <a:noFill/>
          <a:ln w="9525">
            <a:noFill/>
            <a:miter lim="800000"/>
            <a:headEnd/>
            <a:tailEnd/>
          </a:ln>
        </p:spPr>
      </p:pic>
      <p:pic>
        <p:nvPicPr>
          <p:cNvPr id="362524" name="Picture 28" descr="u=1401419461,1446589020&amp;fm=21&amp;gp=0"/>
          <p:cNvPicPr>
            <a:picLocks noChangeAspect="1" noChangeArrowheads="1"/>
          </p:cNvPicPr>
          <p:nvPr/>
        </p:nvPicPr>
        <p:blipFill>
          <a:blip r:embed="rId3"/>
          <a:srcRect/>
          <a:stretch>
            <a:fillRect/>
          </a:stretch>
        </p:blipFill>
        <p:spPr bwMode="auto">
          <a:xfrm>
            <a:off x="6143625" y="3357563"/>
            <a:ext cx="2159000" cy="2095500"/>
          </a:xfrm>
          <a:prstGeom prst="rect">
            <a:avLst/>
          </a:prstGeom>
          <a:noFill/>
          <a:ln w="9525">
            <a:noFill/>
            <a:miter lim="800000"/>
            <a:headEnd/>
            <a:tailEnd/>
          </a:ln>
        </p:spPr>
      </p:pic>
      <p:pic>
        <p:nvPicPr>
          <p:cNvPr id="362525" name="Picture 29" descr="u=2156182518,2727880431&amp;fm=21&amp;gp=0"/>
          <p:cNvPicPr>
            <a:picLocks noChangeAspect="1" noChangeArrowheads="1"/>
          </p:cNvPicPr>
          <p:nvPr/>
        </p:nvPicPr>
        <p:blipFill>
          <a:blip r:embed="rId4"/>
          <a:srcRect/>
          <a:stretch>
            <a:fillRect/>
          </a:stretch>
        </p:blipFill>
        <p:spPr bwMode="auto">
          <a:xfrm>
            <a:off x="857250" y="3500438"/>
            <a:ext cx="2143125" cy="2095500"/>
          </a:xfrm>
          <a:prstGeom prst="rect">
            <a:avLst/>
          </a:prstGeom>
          <a:noFill/>
          <a:ln w="9525">
            <a:noFill/>
            <a:miter lim="800000"/>
            <a:headEnd/>
            <a:tailEnd/>
          </a:ln>
        </p:spPr>
      </p:pic>
      <p:pic>
        <p:nvPicPr>
          <p:cNvPr id="362522" name="Picture 26" descr="u=2878855194,3181099672&amp;fm=21&amp;gp=0"/>
          <p:cNvPicPr>
            <a:picLocks noChangeAspect="1" noChangeArrowheads="1"/>
          </p:cNvPicPr>
          <p:nvPr/>
        </p:nvPicPr>
        <p:blipFill>
          <a:blip r:embed="rId5"/>
          <a:srcRect/>
          <a:stretch>
            <a:fillRect/>
          </a:stretch>
        </p:blipFill>
        <p:spPr bwMode="auto">
          <a:xfrm>
            <a:off x="642938" y="3000375"/>
            <a:ext cx="2641600" cy="3406775"/>
          </a:xfrm>
          <a:prstGeom prst="rect">
            <a:avLst/>
          </a:prstGeom>
          <a:noFill/>
          <a:ln w="9525">
            <a:noFill/>
            <a:miter lim="800000"/>
            <a:headEnd/>
            <a:tailEnd/>
          </a:ln>
        </p:spPr>
      </p:pic>
      <p:pic>
        <p:nvPicPr>
          <p:cNvPr id="362523" name="Picture 27" descr="u=2935181839,1015009313&amp;fm=21&amp;gp=0"/>
          <p:cNvPicPr>
            <a:picLocks noChangeAspect="1" noChangeArrowheads="1"/>
          </p:cNvPicPr>
          <p:nvPr/>
        </p:nvPicPr>
        <p:blipFill>
          <a:blip r:embed="rId6"/>
          <a:srcRect/>
          <a:stretch>
            <a:fillRect/>
          </a:stretch>
        </p:blipFill>
        <p:spPr bwMode="auto">
          <a:xfrm>
            <a:off x="5929313" y="2928938"/>
            <a:ext cx="2916237" cy="3455987"/>
          </a:xfrm>
          <a:prstGeom prst="rect">
            <a:avLst/>
          </a:prstGeom>
          <a:noFill/>
          <a:ln w="9525">
            <a:noFill/>
            <a:miter lim="800000"/>
            <a:headEnd/>
            <a:tailEnd/>
          </a:ln>
        </p:spPr>
      </p:pic>
      <p:pic>
        <p:nvPicPr>
          <p:cNvPr id="1209361" name="Picture 30" descr="u=2550322014,608507113&amp;fm=21&amp;gp=0"/>
          <p:cNvPicPr>
            <a:picLocks noChangeAspect="1" noChangeArrowheads="1"/>
          </p:cNvPicPr>
          <p:nvPr/>
        </p:nvPicPr>
        <p:blipFill>
          <a:blip r:embed="rId7"/>
          <a:srcRect/>
          <a:stretch>
            <a:fillRect/>
          </a:stretch>
        </p:blipFill>
        <p:spPr bwMode="auto">
          <a:xfrm>
            <a:off x="2928938" y="4429125"/>
            <a:ext cx="2990850" cy="20955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6252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6252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3" presetClass="exit" presetSubtype="10" fill="hold" nodeType="clickEffect">
                                  <p:stCondLst>
                                    <p:cond delay="0"/>
                                  </p:stCondLst>
                                  <p:childTnLst>
                                    <p:animEffect transition="out" filter="blinds(horizontal)">
                                      <p:cBhvr>
                                        <p:cTn id="14" dur="500"/>
                                        <p:tgtEl>
                                          <p:spTgt spid="362525"/>
                                        </p:tgtEl>
                                      </p:cBhvr>
                                    </p:animEffect>
                                    <p:set>
                                      <p:cBhvr>
                                        <p:cTn id="15" dur="1" fill="hold">
                                          <p:stCondLst>
                                            <p:cond delay="499"/>
                                          </p:stCondLst>
                                        </p:cTn>
                                        <p:tgtEl>
                                          <p:spTgt spid="362525"/>
                                        </p:tgtEl>
                                        <p:attrNameLst>
                                          <p:attrName>style.visibility</p:attrName>
                                        </p:attrNameLst>
                                      </p:cBhvr>
                                      <p:to>
                                        <p:strVal val="hidden"/>
                                      </p:to>
                                    </p:set>
                                  </p:childTnLst>
                                </p:cTn>
                              </p:par>
                            </p:childTnLst>
                          </p:cTn>
                        </p:par>
                      </p:childTnLst>
                    </p:cTn>
                  </p:par>
                  <p:par>
                    <p:cTn id="16" fill="hold">
                      <p:stCondLst>
                        <p:cond delay="indefinite"/>
                      </p:stCondLst>
                      <p:childTnLst>
                        <p:par>
                          <p:cTn id="17" fill="hold">
                            <p:stCondLst>
                              <p:cond delay="0"/>
                            </p:stCondLst>
                            <p:childTnLst>
                              <p:par>
                                <p:cTn id="18" presetID="3" presetClass="exit" presetSubtype="10" fill="hold" nodeType="clickEffect">
                                  <p:stCondLst>
                                    <p:cond delay="0"/>
                                  </p:stCondLst>
                                  <p:childTnLst>
                                    <p:animEffect transition="out" filter="blinds(horizontal)">
                                      <p:cBhvr>
                                        <p:cTn id="19" dur="500"/>
                                        <p:tgtEl>
                                          <p:spTgt spid="362524"/>
                                        </p:tgtEl>
                                      </p:cBhvr>
                                    </p:animEffect>
                                    <p:set>
                                      <p:cBhvr>
                                        <p:cTn id="20" dur="1" fill="hold">
                                          <p:stCondLst>
                                            <p:cond delay="499"/>
                                          </p:stCondLst>
                                        </p:cTn>
                                        <p:tgtEl>
                                          <p:spTgt spid="362524"/>
                                        </p:tgtEl>
                                        <p:attrNameLst>
                                          <p:attrName>style.visibility</p:attrName>
                                        </p:attrNameLst>
                                      </p:cBhvr>
                                      <p:to>
                                        <p:strVal val="hidden"/>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62522"/>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62523"/>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20936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57188" y="285750"/>
            <a:ext cx="8520112" cy="795338"/>
          </a:xfrm>
        </p:spPr>
        <p:txBody>
          <a:bodyPr numCol="1" anchorCtr="0" compatLnSpc="1">
            <a:prstTxWarp prst="textNoShape">
              <a:avLst/>
            </a:prstTxWarp>
            <a:noAutofit/>
          </a:bodyPr>
          <a:lstStyle/>
          <a:p>
            <a:r>
              <a:rPr altLang="zh-CN" sz="2800" b="1">
                <a:ln>
                  <a:noFill/>
                </a:ln>
                <a:solidFill>
                  <a:schemeClr val="bg1"/>
                </a:solidFill>
                <a:latin typeface="Arial" charset="0"/>
                <a:ea typeface="宋体" charset="-122"/>
              </a:rPr>
              <a:t>Critical Appreciation: Words Related to Insurance</a:t>
            </a:r>
            <a:endParaRPr lang="zh-CN" altLang="en-US" sz="2800" b="1">
              <a:ln>
                <a:noFill/>
              </a:ln>
              <a:solidFill>
                <a:schemeClr val="bg1"/>
              </a:solidFill>
              <a:latin typeface="Arial" charset="0"/>
              <a:ea typeface="宋体" charset="-122"/>
            </a:endParaRPr>
          </a:p>
        </p:txBody>
      </p:sp>
      <p:sp>
        <p:nvSpPr>
          <p:cNvPr id="5" name="Rectangle 3"/>
          <p:cNvSpPr txBox="1">
            <a:spLocks noChangeArrowheads="1"/>
          </p:cNvSpPr>
          <p:nvPr/>
        </p:nvSpPr>
        <p:spPr bwMode="auto">
          <a:xfrm>
            <a:off x="3071813" y="1785938"/>
            <a:ext cx="3733800" cy="3933825"/>
          </a:xfrm>
          <a:prstGeom prst="rect">
            <a:avLst/>
          </a:prstGeom>
          <a:noFill/>
          <a:ln w="9525">
            <a:noFill/>
            <a:miter lim="800000"/>
            <a:headEnd/>
            <a:tailEnd/>
          </a:ln>
        </p:spPr>
        <p:txBody>
          <a:bodyPr>
            <a:normAutofit/>
          </a:bodyPr>
          <a:lstStyle/>
          <a:p>
            <a:pPr marL="361950" indent="-361950" algn="just" defTabSz="685800" eaLnBrk="0" hangingPunct="0">
              <a:lnSpc>
                <a:spcPct val="110000"/>
              </a:lnSpc>
              <a:spcBef>
                <a:spcPts val="1200"/>
              </a:spcBef>
              <a:buClr>
                <a:schemeClr val="accent1"/>
              </a:buClr>
              <a:buSzPct val="70000"/>
              <a:buFont typeface="Wingdings 2" pitchFamily="18" charset="2"/>
              <a:buChar char=""/>
            </a:pPr>
            <a:endParaRPr lang="en-US" altLang="zh-CN" sz="2800" b="1">
              <a:solidFill>
                <a:srgbClr val="000000"/>
              </a:solidFill>
              <a:ea typeface="幼圆" charset="-122"/>
            </a:endParaRPr>
          </a:p>
          <a:p>
            <a:pPr marL="361950" indent="-361950" algn="just" defTabSz="685800" eaLnBrk="0" hangingPunct="0">
              <a:lnSpc>
                <a:spcPct val="110000"/>
              </a:lnSpc>
              <a:spcBef>
                <a:spcPts val="1200"/>
              </a:spcBef>
              <a:buClr>
                <a:schemeClr val="accent1"/>
              </a:buClr>
              <a:buSzPct val="70000"/>
              <a:buFont typeface="Wingdings 2" pitchFamily="18" charset="2"/>
              <a:buChar char=""/>
            </a:pPr>
            <a:endParaRPr lang="en-US" altLang="zh-CN" sz="2800">
              <a:solidFill>
                <a:srgbClr val="000000"/>
              </a:solidFill>
              <a:ea typeface="幼圆" charset="-122"/>
            </a:endParaRPr>
          </a:p>
        </p:txBody>
      </p:sp>
      <p:grpSp>
        <p:nvGrpSpPr>
          <p:cNvPr id="3" name="组合 33"/>
          <p:cNvGrpSpPr>
            <a:grpSpLocks/>
          </p:cNvGrpSpPr>
          <p:nvPr/>
        </p:nvGrpSpPr>
        <p:grpSpPr bwMode="auto">
          <a:xfrm>
            <a:off x="428625" y="1357313"/>
            <a:ext cx="3500438" cy="2000250"/>
            <a:chOff x="1772614" y="1899503"/>
            <a:chExt cx="2176466" cy="1424586"/>
          </a:xfrm>
        </p:grpSpPr>
        <p:sp>
          <p:nvSpPr>
            <p:cNvPr id="9" name="圆角矩形 8"/>
            <p:cNvSpPr/>
            <p:nvPr/>
          </p:nvSpPr>
          <p:spPr>
            <a:xfrm>
              <a:off x="1772614" y="1899503"/>
              <a:ext cx="2142906" cy="1424586"/>
            </a:xfrm>
            <a:prstGeom prst="roundRect">
              <a:avLst>
                <a:gd name="adj" fmla="val 10000"/>
              </a:avLst>
            </a:prstGeom>
            <a:ln w="25400"/>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pPr>
                <a:defRPr/>
              </a:pPr>
              <a:r>
                <a:rPr lang="en-US" altLang="zh-CN" b="1" dirty="0"/>
                <a:t>      </a:t>
              </a:r>
            </a:p>
            <a:p>
              <a:pPr>
                <a:defRPr/>
              </a:pPr>
              <a:endParaRPr lang="zh-CN" altLang="en-US" dirty="0"/>
            </a:p>
          </p:txBody>
        </p:sp>
        <p:sp>
          <p:nvSpPr>
            <p:cNvPr id="10" name="圆角矩形 4"/>
            <p:cNvSpPr/>
            <p:nvPr/>
          </p:nvSpPr>
          <p:spPr>
            <a:xfrm>
              <a:off x="1876256" y="2015957"/>
              <a:ext cx="2072824" cy="1039044"/>
            </a:xfrm>
            <a:prstGeom prst="rect">
              <a:avLst/>
            </a:prstGeom>
            <a:ln w="25400"/>
          </p:spPr>
          <p:style>
            <a:lnRef idx="0">
              <a:scrgbClr r="0" g="0" b="0"/>
            </a:lnRef>
            <a:fillRef idx="0">
              <a:scrgbClr r="0" g="0" b="0"/>
            </a:fillRef>
            <a:effectRef idx="0">
              <a:scrgbClr r="0" g="0" b="0"/>
            </a:effectRef>
            <a:fontRef idx="minor">
              <a:schemeClr val="dk1">
                <a:hueOff val="0"/>
                <a:satOff val="0"/>
                <a:lumOff val="0"/>
                <a:alphaOff val="0"/>
              </a:schemeClr>
            </a:fontRef>
          </p:style>
          <p:txBody>
            <a:bodyPr lIns="68580" tIns="68580" rIns="68580" bIns="68580" spcCol="1270" anchor="ctr"/>
            <a:lstStyle/>
            <a:p>
              <a:pPr algn="ctr" defTabSz="800100">
                <a:lnSpc>
                  <a:spcPct val="90000"/>
                </a:lnSpc>
                <a:spcAft>
                  <a:spcPct val="35000"/>
                </a:spcAft>
                <a:defRPr/>
              </a:pPr>
              <a:endParaRPr lang="en-US" altLang="zh-CN" b="1" dirty="0"/>
            </a:p>
            <a:p>
              <a:pPr algn="ctr" defTabSz="800100">
                <a:lnSpc>
                  <a:spcPct val="90000"/>
                </a:lnSpc>
                <a:spcAft>
                  <a:spcPct val="35000"/>
                </a:spcAft>
                <a:defRPr/>
              </a:pPr>
              <a:endParaRPr lang="en-US" altLang="zh-CN" dirty="0"/>
            </a:p>
          </p:txBody>
        </p:sp>
      </p:grpSp>
      <p:sp>
        <p:nvSpPr>
          <p:cNvPr id="12" name="圆角矩形 11"/>
          <p:cNvSpPr/>
          <p:nvPr/>
        </p:nvSpPr>
        <p:spPr bwMode="auto">
          <a:xfrm>
            <a:off x="714375" y="3643313"/>
            <a:ext cx="2957513" cy="2687637"/>
          </a:xfrm>
          <a:prstGeom prst="roundRect">
            <a:avLst>
              <a:gd name="adj" fmla="val 10000"/>
            </a:avLst>
          </a:prstGeom>
          <a:ln w="25400"/>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pPr>
              <a:defRPr/>
            </a:pPr>
            <a:endParaRPr lang="en-US" altLang="zh-CN" b="1" dirty="0">
              <a:latin typeface="微软雅黑"/>
              <a:ea typeface="微软雅黑"/>
            </a:endParaRPr>
          </a:p>
          <a:p>
            <a:pPr>
              <a:defRPr/>
            </a:pPr>
            <a:endParaRPr lang="en-US" altLang="zh-CN" b="1" dirty="0">
              <a:latin typeface="微软雅黑"/>
              <a:ea typeface="微软雅黑"/>
            </a:endParaRPr>
          </a:p>
          <a:p>
            <a:pPr>
              <a:defRPr/>
            </a:pPr>
            <a:endParaRPr lang="en-US" altLang="zh-CN" sz="2000" i="0" dirty="0">
              <a:latin typeface="Arial" pitchFamily="34" charset="0"/>
              <a:cs typeface="Arial" pitchFamily="34" charset="0"/>
            </a:endParaRPr>
          </a:p>
          <a:p>
            <a:pPr>
              <a:defRPr/>
            </a:pPr>
            <a:r>
              <a:rPr lang="en-US" altLang="zh-CN" sz="2000" b="1" i="0" dirty="0">
                <a:latin typeface="微软雅黑"/>
                <a:ea typeface="微软雅黑"/>
              </a:rPr>
              <a:t>   </a:t>
            </a:r>
            <a:endParaRPr lang="zh-CN" altLang="en-US" sz="2000" dirty="0"/>
          </a:p>
        </p:txBody>
      </p:sp>
      <p:sp>
        <p:nvSpPr>
          <p:cNvPr id="13" name="圆角矩形 4"/>
          <p:cNvSpPr/>
          <p:nvPr/>
        </p:nvSpPr>
        <p:spPr bwMode="auto">
          <a:xfrm>
            <a:off x="754063" y="3722688"/>
            <a:ext cx="2032000" cy="1849437"/>
          </a:xfrm>
          <a:prstGeom prst="rect">
            <a:avLst/>
          </a:prstGeom>
          <a:ln w="25400"/>
        </p:spPr>
        <p:style>
          <a:lnRef idx="0">
            <a:scrgbClr r="0" g="0" b="0"/>
          </a:lnRef>
          <a:fillRef idx="0">
            <a:scrgbClr r="0" g="0" b="0"/>
          </a:fillRef>
          <a:effectRef idx="0">
            <a:scrgbClr r="0" g="0" b="0"/>
          </a:effectRef>
          <a:fontRef idx="minor">
            <a:schemeClr val="dk1">
              <a:hueOff val="0"/>
              <a:satOff val="0"/>
              <a:lumOff val="0"/>
              <a:alphaOff val="0"/>
            </a:schemeClr>
          </a:fontRef>
        </p:style>
        <p:txBody>
          <a:bodyPr lIns="68580" tIns="68580" rIns="68580" bIns="68580" spcCol="1270" anchor="ctr"/>
          <a:lstStyle/>
          <a:p>
            <a:pPr algn="ctr" defTabSz="800100">
              <a:lnSpc>
                <a:spcPct val="90000"/>
              </a:lnSpc>
              <a:spcAft>
                <a:spcPct val="35000"/>
              </a:spcAft>
              <a:defRPr/>
            </a:pPr>
            <a:endParaRPr lang="en-US" altLang="zh-CN" b="1" dirty="0"/>
          </a:p>
          <a:p>
            <a:pPr algn="ctr" defTabSz="800100">
              <a:lnSpc>
                <a:spcPct val="90000"/>
              </a:lnSpc>
              <a:spcAft>
                <a:spcPct val="35000"/>
              </a:spcAft>
              <a:defRPr/>
            </a:pPr>
            <a:endParaRPr lang="en-US" altLang="zh-CN" dirty="0"/>
          </a:p>
        </p:txBody>
      </p:sp>
      <p:grpSp>
        <p:nvGrpSpPr>
          <p:cNvPr id="6" name="组合 33"/>
          <p:cNvGrpSpPr>
            <a:grpSpLocks/>
          </p:cNvGrpSpPr>
          <p:nvPr/>
        </p:nvGrpSpPr>
        <p:grpSpPr bwMode="auto">
          <a:xfrm>
            <a:off x="5429250" y="1643063"/>
            <a:ext cx="2857500" cy="1643062"/>
            <a:chOff x="1772615" y="2018219"/>
            <a:chExt cx="2272318" cy="1365229"/>
          </a:xfrm>
        </p:grpSpPr>
        <p:sp>
          <p:nvSpPr>
            <p:cNvPr id="15" name="圆角矩形 14"/>
            <p:cNvSpPr/>
            <p:nvPr/>
          </p:nvSpPr>
          <p:spPr>
            <a:xfrm>
              <a:off x="1772615" y="2018219"/>
              <a:ext cx="2272318" cy="1365229"/>
            </a:xfrm>
            <a:prstGeom prst="roundRect">
              <a:avLst>
                <a:gd name="adj" fmla="val 10000"/>
              </a:avLst>
            </a:prstGeom>
            <a:ln w="25400"/>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r>
                <a:rPr lang="en-US" altLang="zh-CN" b="1">
                  <a:solidFill>
                    <a:srgbClr val="000000"/>
                  </a:solidFill>
                  <a:ea typeface="宋体" charset="-122"/>
                </a:rPr>
                <a:t>             </a:t>
              </a:r>
            </a:p>
            <a:p>
              <a:r>
                <a:rPr lang="en-US" altLang="zh-CN" sz="2000" b="1" i="0">
                  <a:solidFill>
                    <a:srgbClr val="000000"/>
                  </a:solidFill>
                  <a:latin typeface="微软雅黑" pitchFamily="34" charset="-122"/>
                  <a:ea typeface="微软雅黑" pitchFamily="34" charset="-122"/>
                </a:rPr>
                <a:t>              </a:t>
              </a:r>
            </a:p>
            <a:p>
              <a:r>
                <a:rPr lang="en-US" altLang="zh-CN" sz="2000" b="1" i="0">
                  <a:solidFill>
                    <a:srgbClr val="000000"/>
                  </a:solidFill>
                  <a:latin typeface="微软雅黑" pitchFamily="34" charset="-122"/>
                  <a:ea typeface="微软雅黑" pitchFamily="34" charset="-122"/>
                </a:rPr>
                <a:t>              </a:t>
              </a:r>
              <a:endParaRPr lang="en-US" altLang="zh-CN" sz="2000" i="0">
                <a:solidFill>
                  <a:srgbClr val="000000"/>
                </a:solidFill>
                <a:latin typeface="Arial" charset="0"/>
                <a:ea typeface="宋体" charset="-122"/>
                <a:cs typeface="Arial" charset="0"/>
              </a:endParaRPr>
            </a:p>
            <a:p>
              <a:endParaRPr lang="en-US" altLang="zh-CN" i="0">
                <a:solidFill>
                  <a:srgbClr val="000000"/>
                </a:solidFill>
                <a:latin typeface="Arial" charset="0"/>
                <a:ea typeface="宋体" charset="-122"/>
                <a:cs typeface="Arial" charset="0"/>
              </a:endParaRPr>
            </a:p>
            <a:p>
              <a:endParaRPr lang="en-US" altLang="zh-CN" i="0">
                <a:solidFill>
                  <a:srgbClr val="000000"/>
                </a:solidFill>
                <a:latin typeface="Arial" charset="0"/>
                <a:ea typeface="宋体" charset="-122"/>
                <a:cs typeface="Arial" charset="0"/>
              </a:endParaRPr>
            </a:p>
            <a:p>
              <a:endParaRPr lang="zh-CN" altLang="en-US">
                <a:solidFill>
                  <a:srgbClr val="000000"/>
                </a:solidFill>
                <a:latin typeface="Arial" charset="0"/>
                <a:ea typeface="宋体" charset="-122"/>
                <a:cs typeface="Arial" charset="0"/>
              </a:endParaRPr>
            </a:p>
            <a:p>
              <a:endParaRPr lang="en-US" altLang="zh-CN">
                <a:solidFill>
                  <a:srgbClr val="000000"/>
                </a:solidFill>
                <a:latin typeface="幼圆" charset="-122"/>
                <a:ea typeface="幼圆" charset="-122"/>
              </a:endParaRPr>
            </a:p>
          </p:txBody>
        </p:sp>
        <p:sp>
          <p:nvSpPr>
            <p:cNvPr id="16" name="圆角矩形 4"/>
            <p:cNvSpPr/>
            <p:nvPr/>
          </p:nvSpPr>
          <p:spPr>
            <a:xfrm>
              <a:off x="1888756" y="2018219"/>
              <a:ext cx="2060235" cy="1036783"/>
            </a:xfrm>
            <a:prstGeom prst="rect">
              <a:avLst/>
            </a:prstGeom>
            <a:ln w="25400"/>
          </p:spPr>
          <p:style>
            <a:lnRef idx="0">
              <a:scrgbClr r="0" g="0" b="0"/>
            </a:lnRef>
            <a:fillRef idx="0">
              <a:scrgbClr r="0" g="0" b="0"/>
            </a:fillRef>
            <a:effectRef idx="0">
              <a:scrgbClr r="0" g="0" b="0"/>
            </a:effectRef>
            <a:fontRef idx="minor">
              <a:schemeClr val="dk1">
                <a:hueOff val="0"/>
                <a:satOff val="0"/>
                <a:lumOff val="0"/>
                <a:alphaOff val="0"/>
              </a:schemeClr>
            </a:fontRef>
          </p:style>
          <p:txBody>
            <a:bodyPr lIns="68580" tIns="68580" rIns="68580" bIns="68580" spcCol="1270" anchor="ctr"/>
            <a:lstStyle/>
            <a:p>
              <a:pPr algn="ctr" defTabSz="800100">
                <a:lnSpc>
                  <a:spcPct val="90000"/>
                </a:lnSpc>
                <a:spcAft>
                  <a:spcPct val="35000"/>
                </a:spcAft>
                <a:defRPr/>
              </a:pPr>
              <a:endParaRPr lang="en-US" altLang="zh-CN" b="1" dirty="0"/>
            </a:p>
            <a:p>
              <a:pPr algn="ctr" defTabSz="800100">
                <a:lnSpc>
                  <a:spcPct val="90000"/>
                </a:lnSpc>
                <a:spcAft>
                  <a:spcPct val="35000"/>
                </a:spcAft>
                <a:defRPr/>
              </a:pPr>
              <a:r>
                <a:rPr lang="en-US" altLang="zh-CN" dirty="0"/>
                <a:t> </a:t>
              </a:r>
            </a:p>
          </p:txBody>
        </p:sp>
      </p:grpSp>
      <p:grpSp>
        <p:nvGrpSpPr>
          <p:cNvPr id="7" name="组合 33"/>
          <p:cNvGrpSpPr>
            <a:grpSpLocks/>
          </p:cNvGrpSpPr>
          <p:nvPr/>
        </p:nvGrpSpPr>
        <p:grpSpPr bwMode="auto">
          <a:xfrm>
            <a:off x="5715000" y="3643313"/>
            <a:ext cx="3214688" cy="2571750"/>
            <a:chOff x="1772614" y="1899503"/>
            <a:chExt cx="2176466" cy="1424586"/>
          </a:xfrm>
        </p:grpSpPr>
        <p:sp>
          <p:nvSpPr>
            <p:cNvPr id="18" name="圆角矩形 17"/>
            <p:cNvSpPr/>
            <p:nvPr/>
          </p:nvSpPr>
          <p:spPr>
            <a:xfrm>
              <a:off x="1772614" y="1899503"/>
              <a:ext cx="2142072" cy="1424586"/>
            </a:xfrm>
            <a:prstGeom prst="roundRect">
              <a:avLst>
                <a:gd name="adj" fmla="val 10000"/>
              </a:avLst>
            </a:prstGeom>
            <a:ln w="25400"/>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pPr>
                <a:defRPr/>
              </a:pPr>
              <a:r>
                <a:rPr lang="en-US" altLang="zh-CN" b="1" dirty="0"/>
                <a:t>      </a:t>
              </a:r>
            </a:p>
          </p:txBody>
        </p:sp>
        <p:sp>
          <p:nvSpPr>
            <p:cNvPr id="19" name="圆角矩形 4"/>
            <p:cNvSpPr/>
            <p:nvPr/>
          </p:nvSpPr>
          <p:spPr>
            <a:xfrm>
              <a:off x="1875795" y="2014701"/>
              <a:ext cx="2073285" cy="1040300"/>
            </a:xfrm>
            <a:prstGeom prst="rect">
              <a:avLst/>
            </a:prstGeom>
            <a:ln w="25400"/>
          </p:spPr>
          <p:style>
            <a:lnRef idx="0">
              <a:scrgbClr r="0" g="0" b="0"/>
            </a:lnRef>
            <a:fillRef idx="0">
              <a:scrgbClr r="0" g="0" b="0"/>
            </a:fillRef>
            <a:effectRef idx="0">
              <a:scrgbClr r="0" g="0" b="0"/>
            </a:effectRef>
            <a:fontRef idx="minor">
              <a:schemeClr val="dk1">
                <a:hueOff val="0"/>
                <a:satOff val="0"/>
                <a:lumOff val="0"/>
                <a:alphaOff val="0"/>
              </a:schemeClr>
            </a:fontRef>
          </p:style>
          <p:txBody>
            <a:bodyPr lIns="68580" tIns="68580" rIns="68580" bIns="68580" spcCol="1270" anchor="ctr"/>
            <a:lstStyle/>
            <a:p>
              <a:pPr algn="ctr" defTabSz="800100">
                <a:lnSpc>
                  <a:spcPct val="90000"/>
                </a:lnSpc>
                <a:spcAft>
                  <a:spcPct val="35000"/>
                </a:spcAft>
                <a:defRPr/>
              </a:pPr>
              <a:endParaRPr lang="en-US" altLang="zh-CN" b="1" dirty="0"/>
            </a:p>
            <a:p>
              <a:pPr algn="ctr" defTabSz="800100">
                <a:lnSpc>
                  <a:spcPct val="90000"/>
                </a:lnSpc>
                <a:spcAft>
                  <a:spcPct val="35000"/>
                </a:spcAft>
                <a:defRPr/>
              </a:pPr>
              <a:endParaRPr lang="en-US" altLang="zh-CN" dirty="0"/>
            </a:p>
          </p:txBody>
        </p:sp>
      </p:grpSp>
      <p:grpSp>
        <p:nvGrpSpPr>
          <p:cNvPr id="8" name="组合 19"/>
          <p:cNvGrpSpPr>
            <a:grpSpLocks/>
          </p:cNvGrpSpPr>
          <p:nvPr/>
        </p:nvGrpSpPr>
        <p:grpSpPr bwMode="auto">
          <a:xfrm>
            <a:off x="2928938" y="2428875"/>
            <a:ext cx="1071562" cy="1008063"/>
            <a:chOff x="1620309" y="66656"/>
            <a:chExt cx="1278210" cy="1095909"/>
          </a:xfrm>
        </p:grpSpPr>
        <p:sp>
          <p:nvSpPr>
            <p:cNvPr id="21" name="饼形 20"/>
            <p:cNvSpPr/>
            <p:nvPr/>
          </p:nvSpPr>
          <p:spPr>
            <a:xfrm>
              <a:off x="1620309" y="66656"/>
              <a:ext cx="1111569" cy="995810"/>
            </a:xfrm>
            <a:prstGeom prst="pieWedg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2" name="饼形 4"/>
            <p:cNvSpPr/>
            <p:nvPr/>
          </p:nvSpPr>
          <p:spPr>
            <a:xfrm>
              <a:off x="1620309" y="337613"/>
              <a:ext cx="1278210" cy="824952"/>
            </a:xfrm>
            <a:prstGeom prst="rect">
              <a:avLst/>
            </a:prstGeom>
          </p:spPr>
          <p:style>
            <a:lnRef idx="0">
              <a:scrgbClr r="0" g="0" b="0"/>
            </a:lnRef>
            <a:fillRef idx="0">
              <a:scrgbClr r="0" g="0" b="0"/>
            </a:fillRef>
            <a:effectRef idx="0">
              <a:scrgbClr r="0" g="0" b="0"/>
            </a:effectRef>
            <a:fontRef idx="minor">
              <a:schemeClr val="lt1"/>
            </a:fontRef>
          </p:style>
          <p:txBody>
            <a:bodyPr lIns="120904" tIns="120904" rIns="120904" bIns="120904" spcCol="1270" anchor="ctr"/>
            <a:lstStyle/>
            <a:p>
              <a:pPr algn="ctr" defTabSz="755650">
                <a:lnSpc>
                  <a:spcPct val="90000"/>
                </a:lnSpc>
                <a:spcAft>
                  <a:spcPct val="35000"/>
                </a:spcAft>
                <a:defRPr/>
              </a:pPr>
              <a:r>
                <a:rPr lang="en-US" altLang="zh-CN" b="1" dirty="0">
                  <a:solidFill>
                    <a:schemeClr val="bg1"/>
                  </a:solidFill>
                  <a:latin typeface="Arial" pitchFamily="34" charset="0"/>
                  <a:cs typeface="Arial" pitchFamily="34" charset="0"/>
                </a:rPr>
                <a:t>n</a:t>
              </a:r>
              <a:endParaRPr lang="zh-CN" altLang="en-US" b="1" dirty="0">
                <a:solidFill>
                  <a:schemeClr val="bg1"/>
                </a:solidFill>
                <a:latin typeface="Arial" pitchFamily="34" charset="0"/>
                <a:cs typeface="Arial" pitchFamily="34" charset="0"/>
              </a:endParaRPr>
            </a:p>
          </p:txBody>
        </p:sp>
      </p:grpSp>
      <p:grpSp>
        <p:nvGrpSpPr>
          <p:cNvPr id="11" name="组合 22"/>
          <p:cNvGrpSpPr>
            <a:grpSpLocks/>
          </p:cNvGrpSpPr>
          <p:nvPr/>
        </p:nvGrpSpPr>
        <p:grpSpPr bwMode="auto">
          <a:xfrm flipV="1">
            <a:off x="2857500" y="3643313"/>
            <a:ext cx="857250" cy="928687"/>
            <a:chOff x="327002" y="428625"/>
            <a:chExt cx="2076879" cy="1039195"/>
          </a:xfrm>
        </p:grpSpPr>
        <p:sp>
          <p:nvSpPr>
            <p:cNvPr id="24" name="饼形 23"/>
            <p:cNvSpPr/>
            <p:nvPr/>
          </p:nvSpPr>
          <p:spPr>
            <a:xfrm>
              <a:off x="327002" y="428625"/>
              <a:ext cx="2076879" cy="1039195"/>
            </a:xfrm>
            <a:prstGeom prst="pieWedg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5" name="饼形 4"/>
            <p:cNvSpPr/>
            <p:nvPr/>
          </p:nvSpPr>
          <p:spPr>
            <a:xfrm>
              <a:off x="1057756" y="734166"/>
              <a:ext cx="1346125" cy="733654"/>
            </a:xfrm>
            <a:prstGeom prst="rect">
              <a:avLst/>
            </a:prstGeom>
          </p:spPr>
          <p:style>
            <a:lnRef idx="0">
              <a:scrgbClr r="0" g="0" b="0"/>
            </a:lnRef>
            <a:fillRef idx="0">
              <a:scrgbClr r="0" g="0" b="0"/>
            </a:fillRef>
            <a:effectRef idx="0">
              <a:scrgbClr r="0" g="0" b="0"/>
            </a:effectRef>
            <a:fontRef idx="minor">
              <a:schemeClr val="lt1"/>
            </a:fontRef>
          </p:style>
          <p:txBody>
            <a:bodyPr lIns="120904" tIns="120904" rIns="120904" bIns="120904" spcCol="1270" anchor="ctr"/>
            <a:lstStyle/>
            <a:p>
              <a:pPr algn="ctr" defTabSz="755650">
                <a:lnSpc>
                  <a:spcPct val="90000"/>
                </a:lnSpc>
                <a:spcAft>
                  <a:spcPct val="35000"/>
                </a:spcAft>
                <a:defRPr/>
              </a:pPr>
              <a:endParaRPr lang="zh-CN" altLang="en-US" sz="1700" dirty="0">
                <a:solidFill>
                  <a:schemeClr val="bg2"/>
                </a:solidFill>
              </a:endParaRPr>
            </a:p>
          </p:txBody>
        </p:sp>
      </p:grpSp>
      <p:grpSp>
        <p:nvGrpSpPr>
          <p:cNvPr id="14" name="组合 25"/>
          <p:cNvGrpSpPr>
            <a:grpSpLocks/>
          </p:cNvGrpSpPr>
          <p:nvPr/>
        </p:nvGrpSpPr>
        <p:grpSpPr bwMode="auto">
          <a:xfrm flipH="1" flipV="1">
            <a:off x="5643563" y="3643313"/>
            <a:ext cx="928687" cy="857250"/>
            <a:chOff x="-322582" y="341631"/>
            <a:chExt cx="2521113" cy="1039191"/>
          </a:xfrm>
        </p:grpSpPr>
        <p:sp>
          <p:nvSpPr>
            <p:cNvPr id="27" name="饼形 26"/>
            <p:cNvSpPr/>
            <p:nvPr/>
          </p:nvSpPr>
          <p:spPr>
            <a:xfrm>
              <a:off x="-322582" y="341631"/>
              <a:ext cx="2447851" cy="1039191"/>
            </a:xfrm>
            <a:prstGeom prst="pieWedg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8" name="饼形 4"/>
            <p:cNvSpPr/>
            <p:nvPr/>
          </p:nvSpPr>
          <p:spPr>
            <a:xfrm rot="10800000">
              <a:off x="203189" y="836210"/>
              <a:ext cx="1995342" cy="284815"/>
            </a:xfrm>
            <a:prstGeom prst="rect">
              <a:avLst/>
            </a:prstGeom>
          </p:spPr>
          <p:style>
            <a:lnRef idx="0">
              <a:scrgbClr r="0" g="0" b="0"/>
            </a:lnRef>
            <a:fillRef idx="0">
              <a:scrgbClr r="0" g="0" b="0"/>
            </a:fillRef>
            <a:effectRef idx="0">
              <a:scrgbClr r="0" g="0" b="0"/>
            </a:effectRef>
            <a:fontRef idx="minor">
              <a:schemeClr val="lt1"/>
            </a:fontRef>
          </p:style>
          <p:txBody>
            <a:bodyPr lIns="120904" tIns="120904" rIns="120904" bIns="120904" spcCol="1270" anchor="ctr"/>
            <a:lstStyle/>
            <a:p>
              <a:pPr algn="ctr" defTabSz="755650">
                <a:lnSpc>
                  <a:spcPct val="90000"/>
                </a:lnSpc>
                <a:spcAft>
                  <a:spcPct val="35000"/>
                </a:spcAft>
                <a:defRPr/>
              </a:pPr>
              <a:r>
                <a:rPr lang="en-US" altLang="zh-CN" b="1" dirty="0">
                  <a:latin typeface="Arial" pitchFamily="34" charset="0"/>
                  <a:cs typeface="Arial" pitchFamily="34" charset="0"/>
                </a:rPr>
                <a:t>n</a:t>
              </a:r>
              <a:endParaRPr lang="zh-CN" altLang="en-US" b="1" dirty="0">
                <a:latin typeface="Arial" pitchFamily="34" charset="0"/>
                <a:cs typeface="Arial" pitchFamily="34" charset="0"/>
              </a:endParaRPr>
            </a:p>
          </p:txBody>
        </p:sp>
      </p:grpSp>
      <p:sp>
        <p:nvSpPr>
          <p:cNvPr id="30" name="饼形 29"/>
          <p:cNvSpPr/>
          <p:nvPr/>
        </p:nvSpPr>
        <p:spPr bwMode="auto">
          <a:xfrm flipH="1">
            <a:off x="5429250" y="2500313"/>
            <a:ext cx="928688" cy="785812"/>
          </a:xfrm>
          <a:prstGeom prst="pieWedg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5" name="饼形 4"/>
          <p:cNvSpPr/>
          <p:nvPr/>
        </p:nvSpPr>
        <p:spPr>
          <a:xfrm>
            <a:off x="5500688" y="2500313"/>
            <a:ext cx="1714500" cy="806450"/>
          </a:xfrm>
          <a:prstGeom prst="rect">
            <a:avLst/>
          </a:prstGeom>
        </p:spPr>
        <p:style>
          <a:lnRef idx="0">
            <a:scrgbClr r="0" g="0" b="0"/>
          </a:lnRef>
          <a:fillRef idx="0">
            <a:scrgbClr r="0" g="0" b="0"/>
          </a:fillRef>
          <a:effectRef idx="0">
            <a:scrgbClr r="0" g="0" b="0"/>
          </a:effectRef>
          <a:fontRef idx="minor">
            <a:schemeClr val="lt1"/>
          </a:fontRef>
        </p:style>
        <p:txBody>
          <a:bodyPr lIns="120904" tIns="120904" rIns="120904" bIns="120904" spcCol="1270" anchor="ctr"/>
          <a:lstStyle/>
          <a:p>
            <a:pPr>
              <a:defRPr/>
            </a:pPr>
            <a:r>
              <a:rPr lang="en-US" altLang="zh-CN" b="1" dirty="0">
                <a:solidFill>
                  <a:schemeClr val="bg1"/>
                </a:solidFill>
                <a:latin typeface="Arial" pitchFamily="34" charset="0"/>
                <a:cs typeface="Arial" pitchFamily="34" charset="0"/>
              </a:rPr>
              <a:t>v</a:t>
            </a:r>
            <a:endParaRPr lang="zh-CN" altLang="en-US" b="1" dirty="0">
              <a:solidFill>
                <a:schemeClr val="bg1"/>
              </a:solidFill>
              <a:latin typeface="Arial" pitchFamily="34" charset="0"/>
              <a:cs typeface="Arial" pitchFamily="34" charset="0"/>
            </a:endParaRPr>
          </a:p>
        </p:txBody>
      </p:sp>
      <p:sp>
        <p:nvSpPr>
          <p:cNvPr id="37" name="上弧形箭头 36"/>
          <p:cNvSpPr/>
          <p:nvPr/>
        </p:nvSpPr>
        <p:spPr>
          <a:xfrm>
            <a:off x="4071938" y="2857500"/>
            <a:ext cx="1428750" cy="714375"/>
          </a:xfrm>
          <a:prstGeom prst="curved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41" name="矩形 40"/>
          <p:cNvSpPr>
            <a:spLocks noChangeArrowheads="1"/>
          </p:cNvSpPr>
          <p:nvPr/>
        </p:nvSpPr>
        <p:spPr bwMode="auto">
          <a:xfrm>
            <a:off x="571500" y="1714500"/>
            <a:ext cx="3214688" cy="2554288"/>
          </a:xfrm>
          <a:prstGeom prst="rect">
            <a:avLst/>
          </a:prstGeom>
          <a:noFill/>
          <a:ln w="9525">
            <a:noFill/>
            <a:miter lim="800000"/>
            <a:headEnd/>
            <a:tailEnd/>
          </a:ln>
        </p:spPr>
        <p:txBody>
          <a:bodyPr>
            <a:spAutoFit/>
          </a:bodyPr>
          <a:lstStyle/>
          <a:p>
            <a:r>
              <a:rPr lang="en-US" altLang="zh-CN" sz="2000" b="1" i="0">
                <a:latin typeface="微软雅黑" pitchFamily="34" charset="-122"/>
                <a:ea typeface="微软雅黑" pitchFamily="34" charset="-122"/>
              </a:rPr>
              <a:t>￭ </a:t>
            </a:r>
            <a:r>
              <a:rPr lang="en-US" altLang="zh-CN" sz="2000" i="0">
                <a:solidFill>
                  <a:srgbClr val="000000"/>
                </a:solidFill>
                <a:cs typeface="Arial" charset="0"/>
              </a:rPr>
              <a:t>insurance market </a:t>
            </a:r>
            <a:endParaRPr lang="zh-CN" altLang="en-US" sz="2000">
              <a:cs typeface="Arial" charset="0"/>
            </a:endParaRPr>
          </a:p>
          <a:p>
            <a:r>
              <a:rPr lang="en-US" altLang="zh-CN" sz="2000" b="1" i="0">
                <a:latin typeface="微软雅黑" pitchFamily="34" charset="-122"/>
                <a:ea typeface="微软雅黑" pitchFamily="34" charset="-122"/>
              </a:rPr>
              <a:t>￭</a:t>
            </a:r>
            <a:r>
              <a:rPr lang="en-US" altLang="zh-CN" sz="2000" b="1">
                <a:latin typeface="微软雅黑" pitchFamily="34" charset="-122"/>
                <a:ea typeface="微软雅黑" pitchFamily="34" charset="-122"/>
              </a:rPr>
              <a:t> </a:t>
            </a:r>
            <a:r>
              <a:rPr lang="en-US" altLang="zh-CN" sz="2000" i="0">
                <a:solidFill>
                  <a:srgbClr val="000000"/>
                </a:solidFill>
                <a:cs typeface="Arial" charset="0"/>
              </a:rPr>
              <a:t>insurance consultancy</a:t>
            </a:r>
          </a:p>
          <a:p>
            <a:r>
              <a:rPr lang="en-US" altLang="zh-CN" sz="2000" b="1" i="0">
                <a:latin typeface="微软雅黑" pitchFamily="34" charset="-122"/>
                <a:ea typeface="微软雅黑" pitchFamily="34" charset="-122"/>
              </a:rPr>
              <a:t>￭</a:t>
            </a:r>
            <a:r>
              <a:rPr lang="en-US" altLang="zh-CN" sz="2000" b="1">
                <a:latin typeface="微软雅黑" pitchFamily="34" charset="-122"/>
                <a:ea typeface="微软雅黑" pitchFamily="34" charset="-122"/>
              </a:rPr>
              <a:t> </a:t>
            </a:r>
            <a:r>
              <a:rPr lang="en-US" altLang="zh-CN" sz="2000" i="0">
                <a:solidFill>
                  <a:srgbClr val="000000"/>
                </a:solidFill>
                <a:cs typeface="Arial" charset="0"/>
              </a:rPr>
              <a:t>car-insurance</a:t>
            </a:r>
          </a:p>
          <a:p>
            <a:r>
              <a:rPr lang="en-US" altLang="zh-CN" sz="2000" b="1" i="0">
                <a:latin typeface="微软雅黑" pitchFamily="34" charset="-122"/>
                <a:ea typeface="微软雅黑" pitchFamily="34" charset="-122"/>
              </a:rPr>
              <a:t>￭</a:t>
            </a:r>
            <a:r>
              <a:rPr lang="en-US" altLang="zh-CN" sz="2000" b="1">
                <a:latin typeface="微软雅黑" pitchFamily="34" charset="-122"/>
                <a:ea typeface="微软雅黑" pitchFamily="34" charset="-122"/>
              </a:rPr>
              <a:t> </a:t>
            </a:r>
            <a:r>
              <a:rPr lang="en-US" altLang="zh-CN" sz="2000" i="0">
                <a:solidFill>
                  <a:srgbClr val="000000"/>
                </a:solidFill>
                <a:cs typeface="Arial" charset="0"/>
              </a:rPr>
              <a:t>health-insurance</a:t>
            </a:r>
          </a:p>
          <a:p>
            <a:endParaRPr lang="en-US" altLang="zh-CN" sz="2000" i="0">
              <a:solidFill>
                <a:srgbClr val="000000"/>
              </a:solidFill>
              <a:cs typeface="Arial" charset="0"/>
            </a:endParaRPr>
          </a:p>
          <a:p>
            <a:endParaRPr lang="en-US" altLang="zh-CN" sz="2000" i="0">
              <a:solidFill>
                <a:srgbClr val="000000"/>
              </a:solidFill>
              <a:cs typeface="Arial" charset="0"/>
            </a:endParaRPr>
          </a:p>
          <a:p>
            <a:endParaRPr lang="en-US" altLang="zh-CN" sz="2000" i="0">
              <a:solidFill>
                <a:srgbClr val="000000"/>
              </a:solidFill>
              <a:cs typeface="Arial" charset="0"/>
            </a:endParaRPr>
          </a:p>
          <a:p>
            <a:endParaRPr lang="en-US" altLang="zh-CN" sz="2000" i="0">
              <a:solidFill>
                <a:srgbClr val="000000"/>
              </a:solidFill>
              <a:cs typeface="Arial" charset="0"/>
            </a:endParaRPr>
          </a:p>
        </p:txBody>
      </p:sp>
      <p:sp>
        <p:nvSpPr>
          <p:cNvPr id="109583" name="矩形 41"/>
          <p:cNvSpPr>
            <a:spLocks noChangeArrowheads="1"/>
          </p:cNvSpPr>
          <p:nvPr/>
        </p:nvSpPr>
        <p:spPr bwMode="auto">
          <a:xfrm>
            <a:off x="3214688" y="3714750"/>
            <a:ext cx="884237" cy="830263"/>
          </a:xfrm>
          <a:prstGeom prst="rect">
            <a:avLst/>
          </a:prstGeom>
          <a:noFill/>
          <a:ln w="9525">
            <a:noFill/>
            <a:miter lim="800000"/>
            <a:headEnd/>
            <a:tailEnd/>
          </a:ln>
        </p:spPr>
        <p:txBody>
          <a:bodyPr>
            <a:spAutoFit/>
          </a:bodyPr>
          <a:lstStyle/>
          <a:p>
            <a:r>
              <a:rPr lang="en-US" altLang="zh-CN" b="1">
                <a:solidFill>
                  <a:schemeClr val="bg1"/>
                </a:solidFill>
                <a:ea typeface="幼圆" charset="-122"/>
                <a:cs typeface="Arial" charset="0"/>
              </a:rPr>
              <a:t>n</a:t>
            </a:r>
            <a:endParaRPr lang="zh-CN" altLang="en-US">
              <a:solidFill>
                <a:schemeClr val="bg1"/>
              </a:solidFill>
              <a:ea typeface="幼圆" charset="-122"/>
              <a:cs typeface="Arial" charset="0"/>
            </a:endParaRPr>
          </a:p>
          <a:p>
            <a:endParaRPr lang="zh-CN" altLang="en-US" b="1">
              <a:solidFill>
                <a:schemeClr val="bg1"/>
              </a:solidFill>
              <a:ea typeface="幼圆" charset="-122"/>
              <a:cs typeface="Arial" charset="0"/>
            </a:endParaRPr>
          </a:p>
        </p:txBody>
      </p:sp>
      <p:sp>
        <p:nvSpPr>
          <p:cNvPr id="43" name="矩形 42"/>
          <p:cNvSpPr>
            <a:spLocks noChangeArrowheads="1"/>
          </p:cNvSpPr>
          <p:nvPr/>
        </p:nvSpPr>
        <p:spPr bwMode="auto">
          <a:xfrm>
            <a:off x="6643688" y="4643438"/>
            <a:ext cx="4286250" cy="1016000"/>
          </a:xfrm>
          <a:prstGeom prst="rect">
            <a:avLst/>
          </a:prstGeom>
          <a:noFill/>
          <a:ln w="9525">
            <a:noFill/>
            <a:miter lim="800000"/>
            <a:headEnd/>
            <a:tailEnd/>
          </a:ln>
        </p:spPr>
        <p:txBody>
          <a:bodyPr>
            <a:spAutoFit/>
          </a:bodyPr>
          <a:lstStyle/>
          <a:p>
            <a:r>
              <a:rPr lang="en-US" altLang="zh-CN" sz="2000" b="1" i="0">
                <a:latin typeface="微软雅黑" pitchFamily="34" charset="-122"/>
                <a:ea typeface="微软雅黑" pitchFamily="34" charset="-122"/>
              </a:rPr>
              <a:t>￭ </a:t>
            </a:r>
            <a:r>
              <a:rPr lang="en-US" altLang="zh-CN" sz="2000" i="0">
                <a:cs typeface="Arial" charset="0"/>
              </a:rPr>
              <a:t>insurer</a:t>
            </a:r>
          </a:p>
          <a:p>
            <a:r>
              <a:rPr lang="en-US" altLang="zh-CN" sz="2000" b="1" i="0">
                <a:latin typeface="微软雅黑" pitchFamily="34" charset="-122"/>
                <a:ea typeface="微软雅黑" pitchFamily="34" charset="-122"/>
              </a:rPr>
              <a:t>￭ </a:t>
            </a:r>
            <a:r>
              <a:rPr lang="en-US" altLang="zh-CN" sz="2000" i="0">
                <a:cs typeface="Arial" charset="0"/>
              </a:rPr>
              <a:t>provider</a:t>
            </a:r>
          </a:p>
          <a:p>
            <a:r>
              <a:rPr lang="en-US" altLang="zh-CN" sz="2000" b="1" i="0">
                <a:latin typeface="微软雅黑" pitchFamily="34" charset="-122"/>
                <a:ea typeface="微软雅黑" pitchFamily="34" charset="-122"/>
              </a:rPr>
              <a:t>￭ </a:t>
            </a:r>
            <a:r>
              <a:rPr lang="en-US" altLang="zh-CN" sz="2000" i="0">
                <a:cs typeface="Arial" charset="0"/>
              </a:rPr>
              <a:t>retailer</a:t>
            </a:r>
          </a:p>
        </p:txBody>
      </p:sp>
      <p:sp>
        <p:nvSpPr>
          <p:cNvPr id="109585" name="TextBox 7"/>
          <p:cNvSpPr txBox="1">
            <a:spLocks noChangeArrowheads="1"/>
          </p:cNvSpPr>
          <p:nvPr/>
        </p:nvSpPr>
        <p:spPr bwMode="auto">
          <a:xfrm>
            <a:off x="3786188" y="3500438"/>
            <a:ext cx="2143125" cy="593725"/>
          </a:xfrm>
          <a:prstGeom prst="rect">
            <a:avLst/>
          </a:prstGeom>
          <a:noFill/>
          <a:ln w="9525">
            <a:noFill/>
            <a:miter lim="800000"/>
            <a:headEnd/>
            <a:tailEnd/>
          </a:ln>
        </p:spPr>
        <p:txBody>
          <a:bodyPr>
            <a:spAutoFit/>
          </a:bodyPr>
          <a:lstStyle/>
          <a:p>
            <a:pPr>
              <a:lnSpc>
                <a:spcPct val="130000"/>
              </a:lnSpc>
            </a:pPr>
            <a:r>
              <a:rPr lang="en-US" altLang="zh-CN" sz="2800" b="1" i="0">
                <a:solidFill>
                  <a:srgbClr val="FF0000"/>
                </a:solidFill>
                <a:ea typeface="微软雅黑" pitchFamily="34" charset="-122"/>
              </a:rPr>
              <a:t>insurance</a:t>
            </a:r>
            <a:endParaRPr lang="zh-CN" altLang="en-US" sz="2800" b="1" i="0">
              <a:solidFill>
                <a:srgbClr val="FF0000"/>
              </a:solidFill>
              <a:ea typeface="微软雅黑" pitchFamily="34" charset="-122"/>
            </a:endParaRPr>
          </a:p>
        </p:txBody>
      </p:sp>
      <p:sp>
        <p:nvSpPr>
          <p:cNvPr id="39" name="下弧形箭头 38"/>
          <p:cNvSpPr/>
          <p:nvPr/>
        </p:nvSpPr>
        <p:spPr>
          <a:xfrm>
            <a:off x="4071938" y="4143375"/>
            <a:ext cx="1428750" cy="785813"/>
          </a:xfrm>
          <a:prstGeom prst="curvedUp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40" name="矩形 39"/>
          <p:cNvSpPr>
            <a:spLocks noChangeArrowheads="1"/>
          </p:cNvSpPr>
          <p:nvPr/>
        </p:nvSpPr>
        <p:spPr bwMode="auto">
          <a:xfrm>
            <a:off x="6500813" y="3786188"/>
            <a:ext cx="2286000" cy="646112"/>
          </a:xfrm>
          <a:prstGeom prst="rect">
            <a:avLst/>
          </a:prstGeom>
          <a:noFill/>
          <a:ln w="9525">
            <a:noFill/>
            <a:miter lim="800000"/>
            <a:headEnd/>
            <a:tailEnd/>
          </a:ln>
        </p:spPr>
        <p:txBody>
          <a:bodyPr>
            <a:spAutoFit/>
          </a:bodyPr>
          <a:lstStyle/>
          <a:p>
            <a:r>
              <a:rPr lang="en-US" altLang="zh-CN" sz="1800" b="1" dirty="0">
                <a:cs typeface="Arial" charset="0"/>
              </a:rPr>
              <a:t>  </a:t>
            </a:r>
            <a:r>
              <a:rPr lang="en-US" altLang="zh-CN" sz="1800" b="1" i="0" dirty="0">
                <a:cs typeface="Arial" charset="0"/>
              </a:rPr>
              <a:t>person who </a:t>
            </a:r>
            <a:r>
              <a:rPr lang="en-US" altLang="zh-CN" sz="1800" b="1" i="0" dirty="0" smtClean="0">
                <a:cs typeface="Arial" charset="0"/>
              </a:rPr>
              <a:t>provides </a:t>
            </a:r>
            <a:r>
              <a:rPr lang="en-US" altLang="zh-CN" sz="1800" b="1" i="0" dirty="0">
                <a:cs typeface="Arial" charset="0"/>
              </a:rPr>
              <a:t>insurance </a:t>
            </a:r>
            <a:endParaRPr lang="zh-CN" altLang="en-US" sz="1800" i="0" dirty="0">
              <a:cs typeface="Arial" charset="0"/>
            </a:endParaRPr>
          </a:p>
        </p:txBody>
      </p:sp>
      <p:sp>
        <p:nvSpPr>
          <p:cNvPr id="44" name="矩形 43"/>
          <p:cNvSpPr>
            <a:spLocks noChangeArrowheads="1"/>
          </p:cNvSpPr>
          <p:nvPr/>
        </p:nvSpPr>
        <p:spPr bwMode="auto">
          <a:xfrm>
            <a:off x="785813" y="3786188"/>
            <a:ext cx="2571750" cy="708025"/>
          </a:xfrm>
          <a:prstGeom prst="rect">
            <a:avLst/>
          </a:prstGeom>
          <a:noFill/>
          <a:ln w="9525">
            <a:noFill/>
            <a:miter lim="800000"/>
            <a:headEnd/>
            <a:tailEnd/>
          </a:ln>
        </p:spPr>
        <p:txBody>
          <a:bodyPr>
            <a:spAutoFit/>
          </a:bodyPr>
          <a:lstStyle/>
          <a:p>
            <a:r>
              <a:rPr lang="en-US" altLang="zh-CN" sz="2000" b="1" i="0">
                <a:cs typeface="Arial" charset="0"/>
              </a:rPr>
              <a:t>money paid for </a:t>
            </a:r>
          </a:p>
          <a:p>
            <a:r>
              <a:rPr lang="en-US" altLang="zh-CN" sz="2000" b="1" i="0">
                <a:cs typeface="Arial" charset="0"/>
              </a:rPr>
              <a:t>     insurance </a:t>
            </a:r>
            <a:endParaRPr lang="zh-CN" altLang="en-US" sz="2000" b="1" i="0"/>
          </a:p>
        </p:txBody>
      </p:sp>
      <p:sp>
        <p:nvSpPr>
          <p:cNvPr id="46" name="TextBox 45"/>
          <p:cNvSpPr txBox="1"/>
          <p:nvPr/>
        </p:nvSpPr>
        <p:spPr>
          <a:xfrm>
            <a:off x="6858000" y="6357938"/>
            <a:ext cx="1928813" cy="307975"/>
          </a:xfrm>
          <a:prstGeom prst="rect">
            <a:avLst/>
          </a:prstGeom>
          <a:solidFill>
            <a:schemeClr val="bg1"/>
          </a:solidFill>
        </p:spPr>
        <p:txBody>
          <a:bodyPr lIns="0" tIns="0" rIns="0" bIns="0">
            <a:spAutoFit/>
          </a:bodyPr>
          <a:lstStyle/>
          <a:p>
            <a:pPr>
              <a:defRPr/>
            </a:pPr>
            <a:endParaRPr lang="zh-CN" altLang="en-US" sz="2000" dirty="0" err="1">
              <a:gradFill>
                <a:gsLst>
                  <a:gs pos="0">
                    <a:schemeClr val="tx2"/>
                  </a:gs>
                  <a:gs pos="86000">
                    <a:schemeClr val="tx2"/>
                  </a:gs>
                </a:gsLst>
                <a:lin ang="5400000" scaled="0"/>
              </a:gradFill>
            </a:endParaRPr>
          </a:p>
        </p:txBody>
      </p:sp>
      <p:sp>
        <p:nvSpPr>
          <p:cNvPr id="21507" name="内容占位符 2"/>
          <p:cNvSpPr>
            <a:spLocks noGrp="1"/>
          </p:cNvSpPr>
          <p:nvPr>
            <p:ph idx="1"/>
          </p:nvPr>
        </p:nvSpPr>
        <p:spPr>
          <a:xfrm>
            <a:off x="1071538" y="4357694"/>
            <a:ext cx="2357455" cy="1994392"/>
          </a:xfrm>
        </p:spPr>
        <p:txBody>
          <a:bodyPr/>
          <a:lstStyle/>
          <a:p>
            <a:pPr defTabSz="914363" fontAlgn="auto">
              <a:spcAft>
                <a:spcPts val="0"/>
              </a:spcAft>
              <a:buFont typeface="Arial" pitchFamily="34" charset="0"/>
              <a:buNone/>
              <a:defRPr/>
            </a:pPr>
            <a:endParaRPr lang="en-US" altLang="zh-CN" dirty="0" smtClean="0"/>
          </a:p>
          <a:p>
            <a:pPr defTabSz="914363" fontAlgn="auto">
              <a:spcAft>
                <a:spcPts val="0"/>
              </a:spcAft>
              <a:buFont typeface="Arial" pitchFamily="34" charset="0"/>
              <a:buNone/>
              <a:defRPr/>
            </a:pPr>
            <a:r>
              <a:rPr lang="en-US" altLang="zh-CN" b="1" dirty="0" smtClean="0">
                <a:latin typeface="微软雅黑"/>
                <a:ea typeface="微软雅黑"/>
              </a:rPr>
              <a:t>   </a:t>
            </a:r>
            <a:r>
              <a:rPr lang="en-US" altLang="zh-CN" sz="2000" b="1" dirty="0" smtClean="0">
                <a:solidFill>
                  <a:schemeClr val="tx1"/>
                </a:solidFill>
                <a:latin typeface="Arial" pitchFamily="34" charset="0"/>
                <a:ea typeface="微软雅黑"/>
                <a:cs typeface="Arial" pitchFamily="34" charset="0"/>
              </a:rPr>
              <a:t>￭ </a:t>
            </a:r>
            <a:r>
              <a:rPr lang="en-US" altLang="zh-CN" sz="2000" dirty="0" smtClean="0">
                <a:solidFill>
                  <a:schemeClr val="tx1"/>
                </a:solidFill>
                <a:latin typeface="Arial" pitchFamily="34" charset="0"/>
                <a:cs typeface="Arial" pitchFamily="34" charset="0"/>
              </a:rPr>
              <a:t>premium</a:t>
            </a:r>
          </a:p>
          <a:p>
            <a:pPr defTabSz="914363" fontAlgn="auto">
              <a:spcAft>
                <a:spcPts val="0"/>
              </a:spcAft>
              <a:buFont typeface="Arial" pitchFamily="34" charset="0"/>
              <a:buNone/>
              <a:defRPr/>
            </a:pPr>
            <a:r>
              <a:rPr lang="en-US" altLang="zh-CN" sz="2000" b="1" dirty="0" smtClean="0">
                <a:solidFill>
                  <a:schemeClr val="tx1"/>
                </a:solidFill>
                <a:latin typeface="Arial" pitchFamily="34" charset="0"/>
                <a:ea typeface="微软雅黑"/>
                <a:cs typeface="Arial" pitchFamily="34" charset="0"/>
              </a:rPr>
              <a:t>   ￭ </a:t>
            </a:r>
            <a:r>
              <a:rPr lang="en-US" altLang="zh-CN" sz="2000" dirty="0" smtClean="0">
                <a:solidFill>
                  <a:schemeClr val="tx1"/>
                </a:solidFill>
                <a:latin typeface="Arial" pitchFamily="34" charset="0"/>
                <a:cs typeface="Arial" pitchFamily="34" charset="0"/>
              </a:rPr>
              <a:t>coverage</a:t>
            </a:r>
            <a:endParaRPr lang="zh-CN" altLang="en-US" sz="2000" dirty="0" smtClean="0">
              <a:solidFill>
                <a:schemeClr val="tx1"/>
              </a:solidFill>
              <a:latin typeface="Arial" pitchFamily="34" charset="0"/>
              <a:cs typeface="Arial" pitchFamily="34" charset="0"/>
            </a:endParaRPr>
          </a:p>
          <a:p>
            <a:pPr defTabSz="914363" fontAlgn="auto">
              <a:spcAft>
                <a:spcPts val="0"/>
              </a:spcAft>
              <a:buFont typeface="Arial" pitchFamily="34" charset="0"/>
              <a:buNone/>
              <a:defRPr/>
            </a:pPr>
            <a:r>
              <a:rPr lang="en-US" altLang="zh-CN" sz="2000" b="1" dirty="0" smtClean="0">
                <a:solidFill>
                  <a:schemeClr val="tx1"/>
                </a:solidFill>
                <a:latin typeface="Arial" pitchFamily="34" charset="0"/>
                <a:ea typeface="微软雅黑"/>
                <a:cs typeface="Arial" pitchFamily="34" charset="0"/>
              </a:rPr>
              <a:t>   ￭ </a:t>
            </a:r>
            <a:r>
              <a:rPr lang="en-US" altLang="zh-CN" sz="2000" dirty="0" smtClean="0">
                <a:solidFill>
                  <a:schemeClr val="tx1"/>
                </a:solidFill>
                <a:latin typeface="Arial" pitchFamily="34" charset="0"/>
                <a:cs typeface="Arial" pitchFamily="34" charset="0"/>
              </a:rPr>
              <a:t>commission</a:t>
            </a:r>
          </a:p>
          <a:p>
            <a:pPr defTabSz="914363" fontAlgn="auto">
              <a:spcAft>
                <a:spcPts val="0"/>
              </a:spcAft>
              <a:buFont typeface="Arial" pitchFamily="34" charset="0"/>
              <a:buNone/>
              <a:defRPr/>
            </a:pPr>
            <a:r>
              <a:rPr lang="en-US" altLang="zh-CN" sz="2000" b="1" dirty="0" smtClean="0">
                <a:solidFill>
                  <a:schemeClr val="tx1"/>
                </a:solidFill>
                <a:latin typeface="Arial" pitchFamily="34" charset="0"/>
                <a:ea typeface="微软雅黑"/>
                <a:cs typeface="Arial" pitchFamily="34" charset="0"/>
              </a:rPr>
              <a:t>   ￭ </a:t>
            </a:r>
            <a:r>
              <a:rPr lang="en-US" altLang="zh-CN" sz="2000" dirty="0" smtClean="0">
                <a:solidFill>
                  <a:schemeClr val="tx1"/>
                </a:solidFill>
                <a:latin typeface="Arial" pitchFamily="34" charset="0"/>
                <a:cs typeface="Arial" pitchFamily="34" charset="0"/>
              </a:rPr>
              <a:t>referral cost</a:t>
            </a:r>
            <a:endParaRPr lang="zh-CN" altLang="en-US" sz="2000" dirty="0" smtClean="0">
              <a:solidFill>
                <a:schemeClr val="tx1"/>
              </a:solidFill>
              <a:latin typeface="Arial" pitchFamily="34" charset="0"/>
              <a:cs typeface="Arial" pitchFamily="34" charset="0"/>
            </a:endParaRPr>
          </a:p>
          <a:p>
            <a:pPr defTabSz="914363" fontAlgn="auto">
              <a:spcAft>
                <a:spcPts val="0"/>
              </a:spcAft>
              <a:buFont typeface="Arial" pitchFamily="34" charset="0"/>
              <a:buNone/>
              <a:defRPr/>
            </a:pPr>
            <a:endParaRPr dirty="0" smtClean="0"/>
          </a:p>
        </p:txBody>
      </p:sp>
      <p:sp>
        <p:nvSpPr>
          <p:cNvPr id="36" name="矩形 35"/>
          <p:cNvSpPr>
            <a:spLocks noChangeArrowheads="1"/>
          </p:cNvSpPr>
          <p:nvPr/>
        </p:nvSpPr>
        <p:spPr bwMode="auto">
          <a:xfrm>
            <a:off x="6572250" y="2000250"/>
            <a:ext cx="1479550" cy="461963"/>
          </a:xfrm>
          <a:prstGeom prst="rect">
            <a:avLst/>
          </a:prstGeom>
          <a:noFill/>
          <a:ln w="9525">
            <a:noFill/>
            <a:miter lim="800000"/>
            <a:headEnd/>
            <a:tailEnd/>
          </a:ln>
        </p:spPr>
        <p:txBody>
          <a:bodyPr wrap="none">
            <a:spAutoFit/>
          </a:bodyPr>
          <a:lstStyle/>
          <a:p>
            <a:r>
              <a:rPr lang="en-US" altLang="zh-CN" b="1" i="0">
                <a:latin typeface="微软雅黑" pitchFamily="34" charset="-122"/>
                <a:ea typeface="微软雅黑" pitchFamily="34" charset="-122"/>
              </a:rPr>
              <a:t>￭ </a:t>
            </a:r>
            <a:r>
              <a:rPr lang="en-US" altLang="zh-CN" i="0">
                <a:cs typeface="Arial" charset="0"/>
              </a:rPr>
              <a:t>run out</a:t>
            </a:r>
            <a:r>
              <a:rPr lang="en-US" altLang="zh-CN" b="1" i="0">
                <a:latin typeface="微软雅黑" pitchFamily="34" charset="-122"/>
                <a:ea typeface="微软雅黑" pitchFamily="34" charset="-122"/>
              </a:rPr>
              <a:t> </a:t>
            </a:r>
            <a:endParaRPr lang="zh-CN" altLang="en-US"/>
          </a:p>
        </p:txBody>
      </p:sp>
      <p:sp>
        <p:nvSpPr>
          <p:cNvPr id="38" name="矩形 37"/>
          <p:cNvSpPr>
            <a:spLocks noChangeArrowheads="1"/>
          </p:cNvSpPr>
          <p:nvPr/>
        </p:nvSpPr>
        <p:spPr bwMode="auto">
          <a:xfrm>
            <a:off x="6572250" y="2357438"/>
            <a:ext cx="1270000" cy="461962"/>
          </a:xfrm>
          <a:prstGeom prst="rect">
            <a:avLst/>
          </a:prstGeom>
          <a:noFill/>
          <a:ln w="9525">
            <a:noFill/>
            <a:miter lim="800000"/>
            <a:headEnd/>
            <a:tailEnd/>
          </a:ln>
        </p:spPr>
        <p:txBody>
          <a:bodyPr wrap="none">
            <a:spAutoFit/>
          </a:bodyPr>
          <a:lstStyle/>
          <a:p>
            <a:r>
              <a:rPr lang="en-US" altLang="zh-CN" b="1" i="0">
                <a:latin typeface="微软雅黑" pitchFamily="34" charset="-122"/>
                <a:ea typeface="微软雅黑" pitchFamily="34" charset="-122"/>
              </a:rPr>
              <a:t>￭ </a:t>
            </a:r>
            <a:r>
              <a:rPr lang="en-US" altLang="zh-CN" i="0">
                <a:cs typeface="Arial" charset="0"/>
              </a:rPr>
              <a:t>renew</a:t>
            </a:r>
            <a:endParaRPr lang="zh-CN" alt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5">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6"/>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8"/>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1"/>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2"/>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44"/>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21507">
                                            <p:txEl>
                                              <p:pRg st="1" end="1"/>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21507">
                                            <p:txEl>
                                              <p:pRg st="2" end="2"/>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21507">
                                            <p:txEl>
                                              <p:pRg st="3" end="3"/>
                                            </p:txEl>
                                          </p:spTgt>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21507">
                                            <p:txEl>
                                              <p:pRg st="4" end="4"/>
                                            </p:txEl>
                                          </p:spTgt>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39"/>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14"/>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nodeType="clickEffect">
                                  <p:stCondLst>
                                    <p:cond delay="0"/>
                                  </p:stCondLst>
                                  <p:childTnLst>
                                    <p:set>
                                      <p:cBhvr>
                                        <p:cTn id="78" dur="1" fill="hold">
                                          <p:stCondLst>
                                            <p:cond delay="0"/>
                                          </p:stCondLst>
                                        </p:cTn>
                                        <p:tgtEl>
                                          <p:spTgt spid="7"/>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grpId="0" nodeType="clickEffect">
                                  <p:stCondLst>
                                    <p:cond delay="0"/>
                                  </p:stCondLst>
                                  <p:childTnLst>
                                    <p:set>
                                      <p:cBhvr>
                                        <p:cTn id="82" dur="1" fill="hold">
                                          <p:stCondLst>
                                            <p:cond delay="0"/>
                                          </p:stCondLst>
                                        </p:cTn>
                                        <p:tgtEl>
                                          <p:spTgt spid="40"/>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nodeType="clickEffect">
                                  <p:stCondLst>
                                    <p:cond delay="0"/>
                                  </p:stCondLst>
                                  <p:childTnLst>
                                    <p:set>
                                      <p:cBhvr>
                                        <p:cTn id="86" dur="1" fill="hold">
                                          <p:stCondLst>
                                            <p:cond delay="0"/>
                                          </p:stCondLst>
                                        </p:cTn>
                                        <p:tgtEl>
                                          <p:spTgt spid="43">
                                            <p:txEl>
                                              <p:pRg st="0" end="0"/>
                                            </p:txEl>
                                          </p:spTgt>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nodeType="clickEffect">
                                  <p:stCondLst>
                                    <p:cond delay="0"/>
                                  </p:stCondLst>
                                  <p:childTnLst>
                                    <p:set>
                                      <p:cBhvr>
                                        <p:cTn id="90" dur="1" fill="hold">
                                          <p:stCondLst>
                                            <p:cond delay="0"/>
                                          </p:stCondLst>
                                        </p:cTn>
                                        <p:tgtEl>
                                          <p:spTgt spid="43">
                                            <p:txEl>
                                              <p:pRg st="1" end="1"/>
                                            </p:txEl>
                                          </p:spTgt>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1" presetClass="entr" presetSubtype="0" fill="hold" nodeType="clickEffect">
                                  <p:stCondLst>
                                    <p:cond delay="0"/>
                                  </p:stCondLst>
                                  <p:childTnLst>
                                    <p:set>
                                      <p:cBhvr>
                                        <p:cTn id="94" dur="1" fill="hold">
                                          <p:stCondLst>
                                            <p:cond delay="0"/>
                                          </p:stCondLst>
                                        </p:cTn>
                                        <p:tgtEl>
                                          <p:spTgt spid="4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37" grpId="0" animBg="1"/>
      <p:bldP spid="41" grpId="0"/>
      <p:bldP spid="39" grpId="0" animBg="1"/>
      <p:bldP spid="40" grpId="0"/>
      <p:bldP spid="44" grpId="0"/>
      <p:bldP spid="21507" grpId="0" build="p"/>
      <p:bldP spid="36" grpId="0"/>
      <p:bldP spid="3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7617" name="Rectangle 2"/>
          <p:cNvSpPr>
            <a:spLocks noGrp="1" noChangeArrowheads="1"/>
          </p:cNvSpPr>
          <p:nvPr>
            <p:ph type="title"/>
          </p:nvPr>
        </p:nvSpPr>
        <p:spPr>
          <a:xfrm>
            <a:off x="455613" y="365125"/>
            <a:ext cx="8232775" cy="498598"/>
          </a:xfrm>
        </p:spPr>
        <p:txBody>
          <a:bodyPr/>
          <a:lstStyle/>
          <a:p>
            <a:pPr defTabSz="914363" fontAlgn="auto">
              <a:spcAft>
                <a:spcPts val="0"/>
              </a:spcAft>
              <a:defRPr/>
            </a:pPr>
            <a:r>
              <a:rPr altLang="zh-CN" sz="3600" b="1">
                <a:latin typeface="Arial" pitchFamily="34" charset="0"/>
                <a:ea typeface="宋体" charset="-122"/>
                <a:cs typeface="Arial" pitchFamily="34" charset="0"/>
              </a:rPr>
              <a:t>Assignment: Survey and Presentation</a:t>
            </a:r>
          </a:p>
        </p:txBody>
      </p:sp>
      <p:sp>
        <p:nvSpPr>
          <p:cNvPr id="22533" name="AutoShape 6"/>
          <p:cNvSpPr>
            <a:spLocks noChangeArrowheads="1"/>
          </p:cNvSpPr>
          <p:nvPr/>
        </p:nvSpPr>
        <p:spPr bwMode="gray">
          <a:xfrm>
            <a:off x="642938" y="1285875"/>
            <a:ext cx="8016875" cy="1714500"/>
          </a:xfrm>
          <a:prstGeom prst="roundRect">
            <a:avLst>
              <a:gd name="adj" fmla="val 16667"/>
            </a:avLst>
          </a:prstGeom>
          <a:gradFill rotWithShape="0">
            <a:gsLst>
              <a:gs pos="0">
                <a:srgbClr val="FFEFD1"/>
              </a:gs>
              <a:gs pos="64999">
                <a:srgbClr val="F0EBD5"/>
              </a:gs>
              <a:gs pos="100000">
                <a:srgbClr val="D1C39F"/>
              </a:gs>
            </a:gsLst>
            <a:lin ang="5400000"/>
          </a:gradFill>
          <a:ln w="12700" algn="ctr">
            <a:solidFill>
              <a:srgbClr val="000000"/>
            </a:solidFill>
            <a:prstDash val="dash"/>
            <a:round/>
            <a:headEnd/>
            <a:tailEnd/>
          </a:ln>
        </p:spPr>
        <p:txBody>
          <a:bodyPr wrap="none" anchor="ctr"/>
          <a:lstStyle/>
          <a:p>
            <a:pPr algn="just"/>
            <a:endParaRPr lang="en-US" altLang="zh-CN" sz="1800" i="0" dirty="0">
              <a:solidFill>
                <a:srgbClr val="0070C0"/>
              </a:solidFill>
              <a:cs typeface="Arial" charset="0"/>
            </a:endParaRPr>
          </a:p>
          <a:p>
            <a:pPr algn="just"/>
            <a:endParaRPr lang="en-US" altLang="zh-CN" sz="1800" b="1" i="0" dirty="0">
              <a:latin typeface="微软雅黑" pitchFamily="34" charset="-122"/>
              <a:ea typeface="微软雅黑" pitchFamily="34" charset="-122"/>
            </a:endParaRPr>
          </a:p>
          <a:p>
            <a:pPr algn="just"/>
            <a:r>
              <a:rPr lang="en-US" altLang="zh-CN" b="1" i="0" dirty="0">
                <a:latin typeface="微软雅黑" pitchFamily="34" charset="-122"/>
                <a:ea typeface="微软雅黑" pitchFamily="34" charset="-122"/>
              </a:rPr>
              <a:t>￭ </a:t>
            </a:r>
            <a:r>
              <a:rPr lang="en-US" altLang="zh-CN" sz="2000" i="0" dirty="0">
                <a:cs typeface="Arial" charset="0"/>
              </a:rPr>
              <a:t>using the </a:t>
            </a:r>
            <a:r>
              <a:rPr lang="en-US" altLang="zh-CN" sz="2000" i="0" dirty="0">
                <a:solidFill>
                  <a:srgbClr val="0070C0"/>
                </a:solidFill>
                <a:cs typeface="Arial" charset="0"/>
              </a:rPr>
              <a:t> words related to insurance</a:t>
            </a:r>
          </a:p>
          <a:p>
            <a:pPr algn="just"/>
            <a:endParaRPr lang="en-US" altLang="zh-CN" sz="2000" i="0" dirty="0">
              <a:solidFill>
                <a:srgbClr val="0070C0"/>
              </a:solidFill>
              <a:cs typeface="Arial" charset="0"/>
            </a:endParaRPr>
          </a:p>
          <a:p>
            <a:pPr algn="just"/>
            <a:r>
              <a:rPr lang="en-US" altLang="zh-CN" sz="2000" b="1" i="0">
                <a:latin typeface="微软雅黑" pitchFamily="34" charset="-122"/>
                <a:ea typeface="微软雅黑" pitchFamily="34" charset="-122"/>
              </a:rPr>
              <a:t>￭ </a:t>
            </a:r>
            <a:r>
              <a:rPr lang="en-US" altLang="zh-CN" sz="2000" i="0">
                <a:ea typeface="微软雅黑" pitchFamily="34" charset="-122"/>
                <a:cs typeface="Arial" charset="0"/>
              </a:rPr>
              <a:t>conducting a survey </a:t>
            </a:r>
            <a:r>
              <a:rPr lang="en-US" altLang="zh-CN" sz="2000" i="0" smtClean="0">
                <a:cs typeface="Arial" charset="0"/>
              </a:rPr>
              <a:t>on </a:t>
            </a:r>
            <a:r>
              <a:rPr lang="en-US" altLang="zh-CN" sz="2000" i="0">
                <a:solidFill>
                  <a:srgbClr val="0070C0"/>
                </a:solidFill>
                <a:cs typeface="Arial" charset="0"/>
              </a:rPr>
              <a:t>one price-comparison website</a:t>
            </a:r>
          </a:p>
          <a:p>
            <a:pPr algn="just"/>
            <a:endParaRPr lang="zh-CN" altLang="en-US" sz="2000" i="0" dirty="0">
              <a:solidFill>
                <a:srgbClr val="0070C0"/>
              </a:solidFill>
              <a:latin typeface="Calibri" pitchFamily="34" charset="0"/>
            </a:endParaRPr>
          </a:p>
          <a:p>
            <a:pPr algn="just"/>
            <a:r>
              <a:rPr lang="en-US" altLang="zh-CN" sz="2000" b="1" i="0" dirty="0">
                <a:latin typeface="微软雅黑" pitchFamily="34" charset="-122"/>
                <a:ea typeface="微软雅黑" pitchFamily="34" charset="-122"/>
              </a:rPr>
              <a:t>￭ </a:t>
            </a:r>
            <a:r>
              <a:rPr lang="en-US" altLang="zh-CN" sz="2000" i="0" dirty="0">
                <a:cs typeface="Arial" charset="0"/>
              </a:rPr>
              <a:t>analyzing it by using </a:t>
            </a:r>
            <a:r>
              <a:rPr lang="en-US" altLang="zh-CN" sz="2000" i="0" dirty="0">
                <a:solidFill>
                  <a:srgbClr val="0070C0"/>
                </a:solidFill>
                <a:cs typeface="Arial" charset="0"/>
              </a:rPr>
              <a:t>the concept of “market failure”</a:t>
            </a:r>
          </a:p>
          <a:p>
            <a:pPr algn="just"/>
            <a:endParaRPr lang="en-US" altLang="zh-CN" sz="1800" i="0" dirty="0">
              <a:cs typeface="Arial" charset="0"/>
            </a:endParaRPr>
          </a:p>
          <a:p>
            <a:pPr algn="just"/>
            <a:endParaRPr lang="en-US" altLang="zh-CN" sz="1800" i="0" dirty="0">
              <a:cs typeface="Arial" charset="0"/>
            </a:endParaRPr>
          </a:p>
        </p:txBody>
      </p:sp>
      <p:pic>
        <p:nvPicPr>
          <p:cNvPr id="2051" name="Picture 3" descr="D:\用户目录\Pictures\u=2129610953,4031246287&amp;fm=21&amp;gp=0.jpg"/>
          <p:cNvPicPr>
            <a:picLocks noChangeAspect="1" noChangeArrowheads="1"/>
          </p:cNvPicPr>
          <p:nvPr/>
        </p:nvPicPr>
        <p:blipFill>
          <a:blip r:embed="rId2"/>
          <a:srcRect/>
          <a:stretch>
            <a:fillRect/>
          </a:stretch>
        </p:blipFill>
        <p:spPr bwMode="auto">
          <a:xfrm>
            <a:off x="5072063" y="3500438"/>
            <a:ext cx="3500437" cy="3143250"/>
          </a:xfrm>
          <a:prstGeom prst="rect">
            <a:avLst/>
          </a:prstGeom>
          <a:noFill/>
          <a:ln w="9525">
            <a:noFill/>
            <a:miter lim="800000"/>
            <a:headEnd/>
            <a:tailEnd/>
          </a:ln>
        </p:spPr>
      </p:pic>
      <p:pic>
        <p:nvPicPr>
          <p:cNvPr id="2145284" name="Picture 29" descr="QQ图片20151115072055"/>
          <p:cNvPicPr>
            <a:picLocks noGrp="1" noChangeAspect="1" noChangeArrowheads="1"/>
          </p:cNvPicPr>
          <p:nvPr>
            <p:ph idx="1"/>
          </p:nvPr>
        </p:nvPicPr>
        <p:blipFill>
          <a:blip r:embed="rId3"/>
          <a:srcRect/>
          <a:stretch>
            <a:fillRect/>
          </a:stretch>
        </p:blipFill>
        <p:spPr bwMode="auto">
          <a:xfrm>
            <a:off x="285750" y="3143250"/>
            <a:ext cx="4572000" cy="3857625"/>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53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253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14528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05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253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bwMode="auto">
          <a:xfrm>
            <a:off x="6858000" y="6357938"/>
            <a:ext cx="1857375" cy="285750"/>
          </a:xfrm>
          <a:prstGeom prst="rect">
            <a:avLst/>
          </a:prstGeom>
          <a:solidFill>
            <a:schemeClr val="bg1"/>
          </a:solidFill>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lIns="91436" tIns="45718" rIns="91436" bIns="45718" anchor="ctr"/>
          <a:lstStyle/>
          <a:p>
            <a:pPr algn="ctr" defTabSz="914099">
              <a:defRPr/>
            </a:pPr>
            <a:endParaRPr lang="zh-CN" altLang="en-US" sz="2000" dirty="0">
              <a:gradFill>
                <a:gsLst>
                  <a:gs pos="0">
                    <a:srgbClr val="FFFFFF"/>
                  </a:gs>
                  <a:gs pos="100000">
                    <a:srgbClr val="FFFFFF"/>
                  </a:gs>
                </a:gsLst>
                <a:lin ang="5400000" scaled="0"/>
              </a:gradFill>
            </a:endParaRPr>
          </a:p>
        </p:txBody>
      </p:sp>
      <p:sp>
        <p:nvSpPr>
          <p:cNvPr id="2245633" name="Rectangle 2"/>
          <p:cNvSpPr>
            <a:spLocks noGrp="1" noChangeArrowheads="1"/>
          </p:cNvSpPr>
          <p:nvPr>
            <p:ph type="title" idx="4294967295"/>
          </p:nvPr>
        </p:nvSpPr>
        <p:spPr>
          <a:xfrm>
            <a:off x="0" y="188913"/>
            <a:ext cx="7993063" cy="498598"/>
          </a:xfrm>
        </p:spPr>
        <p:txBody>
          <a:bodyPr/>
          <a:lstStyle/>
          <a:p>
            <a:pPr defTabSz="914363" fontAlgn="auto">
              <a:spcAft>
                <a:spcPts val="0"/>
              </a:spcAft>
              <a:defRPr/>
            </a:pPr>
            <a:r>
              <a:rPr altLang="zh-CN" sz="3600"/>
              <a:t>   </a:t>
            </a:r>
            <a:r>
              <a:rPr altLang="zh-CN" sz="3600" b="1">
                <a:latin typeface="Arial" pitchFamily="34" charset="0"/>
                <a:cs typeface="Arial" pitchFamily="34" charset="0"/>
              </a:rPr>
              <a:t>Lead-in Discussion</a:t>
            </a:r>
          </a:p>
        </p:txBody>
      </p:sp>
      <p:sp>
        <p:nvSpPr>
          <p:cNvPr id="88067" name="AutoShape 8"/>
          <p:cNvSpPr>
            <a:spLocks noChangeAspect="1" noChangeArrowheads="1" noTextEdit="1"/>
          </p:cNvSpPr>
          <p:nvPr/>
        </p:nvSpPr>
        <p:spPr bwMode="gray">
          <a:xfrm flipH="1">
            <a:off x="4868863" y="3071813"/>
            <a:ext cx="909637" cy="1244600"/>
          </a:xfrm>
          <a:prstGeom prst="rect">
            <a:avLst/>
          </a:prstGeom>
          <a:noFill/>
          <a:ln w="9525">
            <a:noFill/>
            <a:miter lim="800000"/>
            <a:headEnd/>
            <a:tailEnd/>
          </a:ln>
        </p:spPr>
        <p:txBody>
          <a:bodyPr/>
          <a:lstStyle/>
          <a:p>
            <a:endParaRPr lang="zh-CN" altLang="en-US"/>
          </a:p>
        </p:txBody>
      </p:sp>
      <p:sp>
        <p:nvSpPr>
          <p:cNvPr id="88068" name="Rectangle 30"/>
          <p:cNvSpPr>
            <a:spLocks noChangeArrowheads="1"/>
          </p:cNvSpPr>
          <p:nvPr/>
        </p:nvSpPr>
        <p:spPr bwMode="auto">
          <a:xfrm>
            <a:off x="428625" y="1357313"/>
            <a:ext cx="9032875" cy="436562"/>
          </a:xfrm>
          <a:prstGeom prst="rect">
            <a:avLst/>
          </a:prstGeom>
          <a:noFill/>
          <a:ln w="9525">
            <a:noFill/>
            <a:miter lim="800000"/>
            <a:headEnd/>
            <a:tailEnd/>
          </a:ln>
          <a:effectLst>
            <a:prstShdw prst="shdw12">
              <a:schemeClr val="bg2">
                <a:alpha val="50000"/>
              </a:schemeClr>
            </a:prstShdw>
          </a:effectLst>
        </p:spPr>
        <p:txBody>
          <a:bodyPr>
            <a:spAutoFit/>
          </a:bodyPr>
          <a:lstStyle/>
          <a:p>
            <a:pPr>
              <a:lnSpc>
                <a:spcPct val="80000"/>
              </a:lnSpc>
              <a:spcBef>
                <a:spcPct val="20000"/>
              </a:spcBef>
              <a:buFontTx/>
              <a:buChar char="•"/>
            </a:pPr>
            <a:r>
              <a:rPr lang="en-US" altLang="zh-CN" sz="2800" i="0"/>
              <a:t> Have you ever used a </a:t>
            </a:r>
            <a:r>
              <a:rPr lang="en-US" altLang="zh-CN" sz="2800" i="0">
                <a:solidFill>
                  <a:srgbClr val="0070C0"/>
                </a:solidFill>
              </a:rPr>
              <a:t>price comparison website</a:t>
            </a:r>
            <a:r>
              <a:rPr lang="en-US" altLang="zh-CN" sz="2800" i="0"/>
              <a:t>?</a:t>
            </a:r>
          </a:p>
        </p:txBody>
      </p:sp>
      <p:pic>
        <p:nvPicPr>
          <p:cNvPr id="1210379" name="Picture 11" descr="u=347387824,1752853997&amp;fm=21&amp;gp=0"/>
          <p:cNvPicPr>
            <a:picLocks noChangeAspect="1" noChangeArrowheads="1"/>
          </p:cNvPicPr>
          <p:nvPr/>
        </p:nvPicPr>
        <p:blipFill>
          <a:blip r:embed="rId2"/>
          <a:srcRect/>
          <a:stretch>
            <a:fillRect/>
          </a:stretch>
        </p:blipFill>
        <p:spPr bwMode="auto">
          <a:xfrm>
            <a:off x="714375" y="2071688"/>
            <a:ext cx="3743325" cy="1223962"/>
          </a:xfrm>
          <a:prstGeom prst="rect">
            <a:avLst/>
          </a:prstGeom>
          <a:noFill/>
          <a:ln w="9525">
            <a:noFill/>
            <a:miter lim="800000"/>
            <a:headEnd/>
            <a:tailEnd/>
          </a:ln>
        </p:spPr>
      </p:pic>
      <p:sp>
        <p:nvSpPr>
          <p:cNvPr id="88070" name="Text Box 8"/>
          <p:cNvSpPr txBox="1">
            <a:spLocks noChangeArrowheads="1"/>
          </p:cNvSpPr>
          <p:nvPr/>
        </p:nvSpPr>
        <p:spPr bwMode="auto">
          <a:xfrm>
            <a:off x="4140200" y="1989138"/>
            <a:ext cx="4176713" cy="457200"/>
          </a:xfrm>
          <a:prstGeom prst="rect">
            <a:avLst/>
          </a:prstGeom>
          <a:noFill/>
          <a:ln w="9525">
            <a:noFill/>
            <a:miter lim="800000"/>
            <a:headEnd/>
            <a:tailEnd/>
          </a:ln>
          <a:effectLst>
            <a:prstShdw prst="shdw12">
              <a:schemeClr val="bg2">
                <a:alpha val="50000"/>
              </a:schemeClr>
            </a:prstShdw>
          </a:effectLst>
        </p:spPr>
        <p:txBody>
          <a:bodyPr>
            <a:spAutoFit/>
          </a:bodyPr>
          <a:lstStyle/>
          <a:p>
            <a:pPr>
              <a:spcBef>
                <a:spcPct val="50000"/>
              </a:spcBef>
            </a:pPr>
            <a:endParaRPr lang="zh-CN" altLang="en-US" i="0"/>
          </a:p>
        </p:txBody>
      </p:sp>
      <p:pic>
        <p:nvPicPr>
          <p:cNvPr id="1026" name="Picture 2" descr="D:\用户目录\Pictures\t01be68832d70cbb90c.jpg"/>
          <p:cNvPicPr>
            <a:picLocks noChangeAspect="1" noChangeArrowheads="1"/>
          </p:cNvPicPr>
          <p:nvPr/>
        </p:nvPicPr>
        <p:blipFill>
          <a:blip r:embed="rId3"/>
          <a:srcRect/>
          <a:stretch>
            <a:fillRect/>
          </a:stretch>
        </p:blipFill>
        <p:spPr bwMode="auto">
          <a:xfrm>
            <a:off x="4857750" y="2071688"/>
            <a:ext cx="3643313" cy="1331912"/>
          </a:xfrm>
          <a:prstGeom prst="rect">
            <a:avLst/>
          </a:prstGeom>
          <a:noFill/>
          <a:ln w="9525">
            <a:noFill/>
            <a:miter lim="800000"/>
            <a:headEnd/>
            <a:tailEnd/>
          </a:ln>
        </p:spPr>
      </p:pic>
      <p:pic>
        <p:nvPicPr>
          <p:cNvPr id="1210374" name="Picture 29" descr="QQ图片20151115072055"/>
          <p:cNvPicPr>
            <a:picLocks noChangeAspect="1" noChangeArrowheads="1"/>
          </p:cNvPicPr>
          <p:nvPr/>
        </p:nvPicPr>
        <p:blipFill>
          <a:blip r:embed="rId4"/>
          <a:srcRect/>
          <a:stretch>
            <a:fillRect/>
          </a:stretch>
        </p:blipFill>
        <p:spPr bwMode="auto">
          <a:xfrm>
            <a:off x="357188" y="3355975"/>
            <a:ext cx="8616950" cy="35020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1037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2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1037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0" presetClass="path" presetSubtype="0" accel="50000" decel="50000" fill="hold" nodeType="clickEffect">
                                  <p:stCondLst>
                                    <p:cond delay="0"/>
                                  </p:stCondLst>
                                  <p:childTnLst>
                                    <p:animMotion origin="layout" path="M 4.16667E-6 2.30396E-6 C -0.00139 -0.05529 -0.00278 -0.11034 -0.0033 -0.13486 C -0.00382 -0.15938 -0.00365 -0.15337 -0.0033 -0.14712 " pathEditMode="relative" ptsTypes="aaA">
                                      <p:cBhvr>
                                        <p:cTn id="18" dur="2000" fill="hold"/>
                                        <p:tgtEl>
                                          <p:spTgt spid="1210374"/>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6657" name="Rectangle 2"/>
          <p:cNvSpPr>
            <a:spLocks noGrp="1" noChangeArrowheads="1"/>
          </p:cNvSpPr>
          <p:nvPr>
            <p:ph type="title" idx="4294967295"/>
          </p:nvPr>
        </p:nvSpPr>
        <p:spPr>
          <a:xfrm>
            <a:off x="0" y="214290"/>
            <a:ext cx="7956550" cy="498598"/>
          </a:xfrm>
        </p:spPr>
        <p:txBody>
          <a:bodyPr/>
          <a:lstStyle/>
          <a:p>
            <a:pPr defTabSz="914363" fontAlgn="auto">
              <a:spcAft>
                <a:spcPts val="0"/>
              </a:spcAft>
              <a:defRPr/>
            </a:pPr>
            <a:r>
              <a:rPr altLang="zh-CN" sz="3600" b="1"/>
              <a:t>  </a:t>
            </a:r>
            <a:r>
              <a:rPr altLang="zh-CN" sz="3600" b="1">
                <a:latin typeface="Arial" pitchFamily="34" charset="0"/>
                <a:cs typeface="Arial" pitchFamily="34" charset="0"/>
              </a:rPr>
              <a:t>Lead-in Discussion</a:t>
            </a:r>
          </a:p>
        </p:txBody>
      </p:sp>
      <p:sp>
        <p:nvSpPr>
          <p:cNvPr id="1211395" name="Text Box 4"/>
          <p:cNvSpPr txBox="1">
            <a:spLocks noChangeArrowheads="1"/>
          </p:cNvSpPr>
          <p:nvPr/>
        </p:nvSpPr>
        <p:spPr bwMode="auto">
          <a:xfrm>
            <a:off x="6643702" y="5214950"/>
            <a:ext cx="2143125" cy="461963"/>
          </a:xfrm>
          <a:prstGeom prst="rect">
            <a:avLst/>
          </a:prstGeom>
          <a:noFill/>
          <a:ln w="9525">
            <a:noFill/>
            <a:miter lim="800000"/>
            <a:headEnd/>
            <a:tailEnd/>
          </a:ln>
        </p:spPr>
        <p:txBody>
          <a:bodyPr>
            <a:spAutoFit/>
          </a:bodyPr>
          <a:lstStyle/>
          <a:p>
            <a:pPr eaLnBrk="0" hangingPunct="0"/>
            <a:r>
              <a:rPr lang="en-US" altLang="zh-CN" b="1" i="0" dirty="0">
                <a:solidFill>
                  <a:srgbClr val="000000"/>
                </a:solidFill>
              </a:rPr>
              <a:t>   raise price</a:t>
            </a:r>
          </a:p>
        </p:txBody>
      </p:sp>
      <p:sp>
        <p:nvSpPr>
          <p:cNvPr id="81927" name="Freeform 7"/>
          <p:cNvSpPr>
            <a:spLocks/>
          </p:cNvSpPr>
          <p:nvPr/>
        </p:nvSpPr>
        <p:spPr bwMode="gray">
          <a:xfrm>
            <a:off x="3000375" y="3000375"/>
            <a:ext cx="1079500" cy="1384300"/>
          </a:xfrm>
          <a:custGeom>
            <a:avLst/>
            <a:gdLst>
              <a:gd name="T0" fmla="*/ 580 w 580"/>
              <a:gd name="T1" fmla="*/ 0 h 798"/>
              <a:gd name="T2" fmla="*/ 578 w 580"/>
              <a:gd name="T3" fmla="*/ 90 h 798"/>
              <a:gd name="T4" fmla="*/ 568 w 580"/>
              <a:gd name="T5" fmla="*/ 174 h 798"/>
              <a:gd name="T6" fmla="*/ 552 w 580"/>
              <a:gd name="T7" fmla="*/ 252 h 798"/>
              <a:gd name="T8" fmla="*/ 526 w 580"/>
              <a:gd name="T9" fmla="*/ 324 h 798"/>
              <a:gd name="T10" fmla="*/ 494 w 580"/>
              <a:gd name="T11" fmla="*/ 390 h 798"/>
              <a:gd name="T12" fmla="*/ 452 w 580"/>
              <a:gd name="T13" fmla="*/ 450 h 798"/>
              <a:gd name="T14" fmla="*/ 402 w 580"/>
              <a:gd name="T15" fmla="*/ 508 h 798"/>
              <a:gd name="T16" fmla="*/ 342 w 580"/>
              <a:gd name="T17" fmla="*/ 560 h 798"/>
              <a:gd name="T18" fmla="*/ 270 w 580"/>
              <a:gd name="T19" fmla="*/ 610 h 798"/>
              <a:gd name="T20" fmla="*/ 188 w 580"/>
              <a:gd name="T21" fmla="*/ 656 h 798"/>
              <a:gd name="T22" fmla="*/ 188 w 580"/>
              <a:gd name="T23" fmla="*/ 798 h 798"/>
              <a:gd name="T24" fmla="*/ 0 w 580"/>
              <a:gd name="T25" fmla="*/ 514 h 798"/>
              <a:gd name="T26" fmla="*/ 188 w 580"/>
              <a:gd name="T27" fmla="*/ 230 h 798"/>
              <a:gd name="T28" fmla="*/ 188 w 580"/>
              <a:gd name="T29" fmla="*/ 372 h 798"/>
              <a:gd name="T30" fmla="*/ 224 w 580"/>
              <a:gd name="T31" fmla="*/ 368 h 798"/>
              <a:gd name="T32" fmla="*/ 264 w 580"/>
              <a:gd name="T33" fmla="*/ 356 h 798"/>
              <a:gd name="T34" fmla="*/ 306 w 580"/>
              <a:gd name="T35" fmla="*/ 336 h 798"/>
              <a:gd name="T36" fmla="*/ 348 w 580"/>
              <a:gd name="T37" fmla="*/ 310 h 798"/>
              <a:gd name="T38" fmla="*/ 392 w 580"/>
              <a:gd name="T39" fmla="*/ 280 h 798"/>
              <a:gd name="T40" fmla="*/ 432 w 580"/>
              <a:gd name="T41" fmla="*/ 246 h 798"/>
              <a:gd name="T42" fmla="*/ 472 w 580"/>
              <a:gd name="T43" fmla="*/ 208 h 798"/>
              <a:gd name="T44" fmla="*/ 506 w 580"/>
              <a:gd name="T45" fmla="*/ 166 h 798"/>
              <a:gd name="T46" fmla="*/ 536 w 580"/>
              <a:gd name="T47" fmla="*/ 124 h 798"/>
              <a:gd name="T48" fmla="*/ 558 w 580"/>
              <a:gd name="T49" fmla="*/ 82 h 798"/>
              <a:gd name="T50" fmla="*/ 574 w 580"/>
              <a:gd name="T51" fmla="*/ 40 h 798"/>
              <a:gd name="T52" fmla="*/ 578 w 580"/>
              <a:gd name="T53" fmla="*/ 0 h 798"/>
              <a:gd name="T54" fmla="*/ 580 w 580"/>
              <a:gd name="T55" fmla="*/ 0 h 7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80" h="798">
                <a:moveTo>
                  <a:pt x="580" y="0"/>
                </a:moveTo>
                <a:lnTo>
                  <a:pt x="578" y="90"/>
                </a:lnTo>
                <a:lnTo>
                  <a:pt x="568" y="174"/>
                </a:lnTo>
                <a:lnTo>
                  <a:pt x="552" y="252"/>
                </a:lnTo>
                <a:lnTo>
                  <a:pt x="526" y="324"/>
                </a:lnTo>
                <a:lnTo>
                  <a:pt x="494" y="390"/>
                </a:lnTo>
                <a:lnTo>
                  <a:pt x="452" y="450"/>
                </a:lnTo>
                <a:lnTo>
                  <a:pt x="402" y="508"/>
                </a:lnTo>
                <a:lnTo>
                  <a:pt x="342" y="560"/>
                </a:lnTo>
                <a:lnTo>
                  <a:pt x="270" y="610"/>
                </a:lnTo>
                <a:lnTo>
                  <a:pt x="188" y="656"/>
                </a:lnTo>
                <a:lnTo>
                  <a:pt x="188" y="798"/>
                </a:lnTo>
                <a:lnTo>
                  <a:pt x="0" y="514"/>
                </a:lnTo>
                <a:lnTo>
                  <a:pt x="188" y="230"/>
                </a:lnTo>
                <a:lnTo>
                  <a:pt x="188" y="372"/>
                </a:lnTo>
                <a:lnTo>
                  <a:pt x="224" y="368"/>
                </a:lnTo>
                <a:lnTo>
                  <a:pt x="264" y="356"/>
                </a:lnTo>
                <a:lnTo>
                  <a:pt x="306" y="336"/>
                </a:lnTo>
                <a:lnTo>
                  <a:pt x="348" y="310"/>
                </a:lnTo>
                <a:lnTo>
                  <a:pt x="392" y="280"/>
                </a:lnTo>
                <a:lnTo>
                  <a:pt x="432" y="246"/>
                </a:lnTo>
                <a:lnTo>
                  <a:pt x="472" y="208"/>
                </a:lnTo>
                <a:lnTo>
                  <a:pt x="506" y="166"/>
                </a:lnTo>
                <a:lnTo>
                  <a:pt x="536" y="124"/>
                </a:lnTo>
                <a:lnTo>
                  <a:pt x="558" y="82"/>
                </a:lnTo>
                <a:lnTo>
                  <a:pt x="574" y="40"/>
                </a:lnTo>
                <a:lnTo>
                  <a:pt x="578" y="0"/>
                </a:lnTo>
                <a:lnTo>
                  <a:pt x="580" y="0"/>
                </a:lnTo>
                <a:close/>
              </a:path>
            </a:pathLst>
          </a:custGeom>
          <a:gradFill rotWithShape="1">
            <a:gsLst>
              <a:gs pos="0">
                <a:schemeClr val="accent2"/>
              </a:gs>
              <a:gs pos="100000">
                <a:schemeClr val="accent2">
                  <a:gamma/>
                  <a:tint val="63529"/>
                  <a:invGamma/>
                </a:schemeClr>
              </a:gs>
            </a:gsLst>
            <a:lin ang="0" scaled="1"/>
          </a:gradFill>
          <a:ln>
            <a:noFill/>
          </a:ln>
          <a:extLst/>
        </p:spPr>
        <p:txBody>
          <a:bodyPr/>
          <a:lstStyle/>
          <a:p>
            <a:pPr>
              <a:defRPr/>
            </a:pPr>
            <a:endParaRPr lang="zh-CN" altLang="en-US" sz="1800" i="0">
              <a:ea typeface="+mn-ea"/>
            </a:endParaRPr>
          </a:p>
        </p:txBody>
      </p:sp>
      <p:sp>
        <p:nvSpPr>
          <p:cNvPr id="89092" name="AutoShape 8"/>
          <p:cNvSpPr>
            <a:spLocks noChangeAspect="1" noChangeArrowheads="1" noTextEdit="1"/>
          </p:cNvSpPr>
          <p:nvPr/>
        </p:nvSpPr>
        <p:spPr bwMode="gray">
          <a:xfrm flipH="1">
            <a:off x="4868863" y="3071813"/>
            <a:ext cx="909637" cy="1244600"/>
          </a:xfrm>
          <a:prstGeom prst="rect">
            <a:avLst/>
          </a:prstGeom>
          <a:noFill/>
          <a:ln w="9525">
            <a:noFill/>
            <a:miter lim="800000"/>
            <a:headEnd/>
            <a:tailEnd/>
          </a:ln>
        </p:spPr>
        <p:txBody>
          <a:bodyPr/>
          <a:lstStyle/>
          <a:p>
            <a:endParaRPr lang="zh-CN" altLang="en-US"/>
          </a:p>
        </p:txBody>
      </p:sp>
      <p:sp>
        <p:nvSpPr>
          <p:cNvPr id="81929" name="Freeform 9"/>
          <p:cNvSpPr>
            <a:spLocks/>
          </p:cNvSpPr>
          <p:nvPr/>
        </p:nvSpPr>
        <p:spPr bwMode="gray">
          <a:xfrm flipH="1">
            <a:off x="5214938" y="3143250"/>
            <a:ext cx="936625" cy="1241425"/>
          </a:xfrm>
          <a:custGeom>
            <a:avLst/>
            <a:gdLst>
              <a:gd name="T0" fmla="*/ 580 w 580"/>
              <a:gd name="T1" fmla="*/ 0 h 798"/>
              <a:gd name="T2" fmla="*/ 578 w 580"/>
              <a:gd name="T3" fmla="*/ 90 h 798"/>
              <a:gd name="T4" fmla="*/ 568 w 580"/>
              <a:gd name="T5" fmla="*/ 174 h 798"/>
              <a:gd name="T6" fmla="*/ 552 w 580"/>
              <a:gd name="T7" fmla="*/ 252 h 798"/>
              <a:gd name="T8" fmla="*/ 526 w 580"/>
              <a:gd name="T9" fmla="*/ 324 h 798"/>
              <a:gd name="T10" fmla="*/ 494 w 580"/>
              <a:gd name="T11" fmla="*/ 390 h 798"/>
              <a:gd name="T12" fmla="*/ 452 w 580"/>
              <a:gd name="T13" fmla="*/ 450 h 798"/>
              <a:gd name="T14" fmla="*/ 402 w 580"/>
              <a:gd name="T15" fmla="*/ 508 h 798"/>
              <a:gd name="T16" fmla="*/ 342 w 580"/>
              <a:gd name="T17" fmla="*/ 560 h 798"/>
              <a:gd name="T18" fmla="*/ 270 w 580"/>
              <a:gd name="T19" fmla="*/ 610 h 798"/>
              <a:gd name="T20" fmla="*/ 188 w 580"/>
              <a:gd name="T21" fmla="*/ 656 h 798"/>
              <a:gd name="T22" fmla="*/ 188 w 580"/>
              <a:gd name="T23" fmla="*/ 798 h 798"/>
              <a:gd name="T24" fmla="*/ 0 w 580"/>
              <a:gd name="T25" fmla="*/ 514 h 798"/>
              <a:gd name="T26" fmla="*/ 188 w 580"/>
              <a:gd name="T27" fmla="*/ 230 h 798"/>
              <a:gd name="T28" fmla="*/ 188 w 580"/>
              <a:gd name="T29" fmla="*/ 372 h 798"/>
              <a:gd name="T30" fmla="*/ 224 w 580"/>
              <a:gd name="T31" fmla="*/ 368 h 798"/>
              <a:gd name="T32" fmla="*/ 264 w 580"/>
              <a:gd name="T33" fmla="*/ 356 h 798"/>
              <a:gd name="T34" fmla="*/ 306 w 580"/>
              <a:gd name="T35" fmla="*/ 336 h 798"/>
              <a:gd name="T36" fmla="*/ 348 w 580"/>
              <a:gd name="T37" fmla="*/ 310 h 798"/>
              <a:gd name="T38" fmla="*/ 392 w 580"/>
              <a:gd name="T39" fmla="*/ 280 h 798"/>
              <a:gd name="T40" fmla="*/ 432 w 580"/>
              <a:gd name="T41" fmla="*/ 246 h 798"/>
              <a:gd name="T42" fmla="*/ 472 w 580"/>
              <a:gd name="T43" fmla="*/ 208 h 798"/>
              <a:gd name="T44" fmla="*/ 506 w 580"/>
              <a:gd name="T45" fmla="*/ 166 h 798"/>
              <a:gd name="T46" fmla="*/ 536 w 580"/>
              <a:gd name="T47" fmla="*/ 124 h 798"/>
              <a:gd name="T48" fmla="*/ 558 w 580"/>
              <a:gd name="T49" fmla="*/ 82 h 798"/>
              <a:gd name="T50" fmla="*/ 574 w 580"/>
              <a:gd name="T51" fmla="*/ 40 h 798"/>
              <a:gd name="T52" fmla="*/ 578 w 580"/>
              <a:gd name="T53" fmla="*/ 0 h 798"/>
              <a:gd name="T54" fmla="*/ 580 w 580"/>
              <a:gd name="T55" fmla="*/ 0 h 7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80" h="798">
                <a:moveTo>
                  <a:pt x="580" y="0"/>
                </a:moveTo>
                <a:lnTo>
                  <a:pt x="578" y="90"/>
                </a:lnTo>
                <a:lnTo>
                  <a:pt x="568" y="174"/>
                </a:lnTo>
                <a:lnTo>
                  <a:pt x="552" y="252"/>
                </a:lnTo>
                <a:lnTo>
                  <a:pt x="526" y="324"/>
                </a:lnTo>
                <a:lnTo>
                  <a:pt x="494" y="390"/>
                </a:lnTo>
                <a:lnTo>
                  <a:pt x="452" y="450"/>
                </a:lnTo>
                <a:lnTo>
                  <a:pt x="402" y="508"/>
                </a:lnTo>
                <a:lnTo>
                  <a:pt x="342" y="560"/>
                </a:lnTo>
                <a:lnTo>
                  <a:pt x="270" y="610"/>
                </a:lnTo>
                <a:lnTo>
                  <a:pt x="188" y="656"/>
                </a:lnTo>
                <a:lnTo>
                  <a:pt x="188" y="798"/>
                </a:lnTo>
                <a:lnTo>
                  <a:pt x="0" y="514"/>
                </a:lnTo>
                <a:lnTo>
                  <a:pt x="188" y="230"/>
                </a:lnTo>
                <a:lnTo>
                  <a:pt x="188" y="372"/>
                </a:lnTo>
                <a:lnTo>
                  <a:pt x="224" y="368"/>
                </a:lnTo>
                <a:lnTo>
                  <a:pt x="264" y="356"/>
                </a:lnTo>
                <a:lnTo>
                  <a:pt x="306" y="336"/>
                </a:lnTo>
                <a:lnTo>
                  <a:pt x="348" y="310"/>
                </a:lnTo>
                <a:lnTo>
                  <a:pt x="392" y="280"/>
                </a:lnTo>
                <a:lnTo>
                  <a:pt x="432" y="246"/>
                </a:lnTo>
                <a:lnTo>
                  <a:pt x="472" y="208"/>
                </a:lnTo>
                <a:lnTo>
                  <a:pt x="506" y="166"/>
                </a:lnTo>
                <a:lnTo>
                  <a:pt x="536" y="124"/>
                </a:lnTo>
                <a:lnTo>
                  <a:pt x="558" y="82"/>
                </a:lnTo>
                <a:lnTo>
                  <a:pt x="574" y="40"/>
                </a:lnTo>
                <a:lnTo>
                  <a:pt x="578" y="0"/>
                </a:lnTo>
                <a:lnTo>
                  <a:pt x="580" y="0"/>
                </a:lnTo>
                <a:close/>
              </a:path>
            </a:pathLst>
          </a:custGeom>
          <a:gradFill rotWithShape="1">
            <a:gsLst>
              <a:gs pos="0">
                <a:schemeClr val="hlink"/>
              </a:gs>
              <a:gs pos="100000">
                <a:schemeClr val="hlink">
                  <a:gamma/>
                  <a:tint val="31765"/>
                  <a:invGamma/>
                </a:schemeClr>
              </a:gs>
            </a:gsLst>
            <a:lin ang="0" scaled="1"/>
          </a:gradFill>
          <a:ln>
            <a:noFill/>
          </a:ln>
          <a:extLst/>
        </p:spPr>
        <p:txBody>
          <a:bodyPr/>
          <a:lstStyle/>
          <a:p>
            <a:pPr>
              <a:defRPr/>
            </a:pPr>
            <a:endParaRPr lang="zh-CN" altLang="en-US" sz="1800" i="0">
              <a:ea typeface="+mn-ea"/>
            </a:endParaRPr>
          </a:p>
        </p:txBody>
      </p:sp>
      <p:sp>
        <p:nvSpPr>
          <p:cNvPr id="1211397" name="Text Box 6"/>
          <p:cNvSpPr txBox="1">
            <a:spLocks noChangeArrowheads="1"/>
          </p:cNvSpPr>
          <p:nvPr/>
        </p:nvSpPr>
        <p:spPr bwMode="auto">
          <a:xfrm>
            <a:off x="642910" y="5214950"/>
            <a:ext cx="2038350" cy="461962"/>
          </a:xfrm>
          <a:prstGeom prst="rect">
            <a:avLst/>
          </a:prstGeom>
          <a:noFill/>
          <a:ln w="9525">
            <a:noFill/>
            <a:miter lim="800000"/>
            <a:headEnd/>
            <a:tailEnd/>
          </a:ln>
        </p:spPr>
        <p:txBody>
          <a:bodyPr>
            <a:spAutoFit/>
          </a:bodyPr>
          <a:lstStyle/>
          <a:p>
            <a:pPr eaLnBrk="0" hangingPunct="0"/>
            <a:r>
              <a:rPr lang="en-US" altLang="zh-CN" b="1" i="0" dirty="0">
                <a:solidFill>
                  <a:srgbClr val="000000"/>
                </a:solidFill>
              </a:rPr>
              <a:t>lower price </a:t>
            </a:r>
            <a:endParaRPr lang="en-US" altLang="zh-CN" i="0" dirty="0">
              <a:solidFill>
                <a:srgbClr val="000000"/>
              </a:solidFill>
            </a:endParaRPr>
          </a:p>
        </p:txBody>
      </p:sp>
      <p:grpSp>
        <p:nvGrpSpPr>
          <p:cNvPr id="1211419" name="Group 27"/>
          <p:cNvGrpSpPr>
            <a:grpSpLocks/>
          </p:cNvGrpSpPr>
          <p:nvPr/>
        </p:nvGrpSpPr>
        <p:grpSpPr bwMode="auto">
          <a:xfrm>
            <a:off x="214282" y="2786058"/>
            <a:ext cx="2590800" cy="2881316"/>
            <a:chOff x="204" y="1480"/>
            <a:chExt cx="1632" cy="1680"/>
          </a:xfrm>
        </p:grpSpPr>
        <p:sp>
          <p:nvSpPr>
            <p:cNvPr id="89108" name="AutoShape 5"/>
            <p:cNvSpPr>
              <a:spLocks noChangeArrowheads="1"/>
            </p:cNvSpPr>
            <p:nvPr/>
          </p:nvSpPr>
          <p:spPr bwMode="auto">
            <a:xfrm>
              <a:off x="295" y="1480"/>
              <a:ext cx="1440" cy="1680"/>
            </a:xfrm>
            <a:prstGeom prst="roundRect">
              <a:avLst>
                <a:gd name="adj" fmla="val 16667"/>
              </a:avLst>
            </a:prstGeom>
            <a:noFill/>
            <a:ln w="38100">
              <a:solidFill>
                <a:schemeClr val="bg2"/>
              </a:solidFill>
              <a:round/>
              <a:headEnd/>
              <a:tailEnd/>
            </a:ln>
          </p:spPr>
          <p:txBody>
            <a:bodyPr wrap="none" anchor="ctr"/>
            <a:lstStyle/>
            <a:p>
              <a:pPr algn="ctr" eaLnBrk="0" hangingPunct="0"/>
              <a:endParaRPr lang="zh-CN" altLang="zh-CN" sz="1800" i="0">
                <a:latin typeface="Verdana" pitchFamily="34" charset="0"/>
              </a:endParaRPr>
            </a:p>
          </p:txBody>
        </p:sp>
        <p:pic>
          <p:nvPicPr>
            <p:cNvPr id="89109" name="Picture 20" descr="u=2061317884,1721003353&amp;fm=21&amp;gp=0"/>
            <p:cNvPicPr>
              <a:picLocks noChangeAspect="1" noChangeArrowheads="1"/>
            </p:cNvPicPr>
            <p:nvPr/>
          </p:nvPicPr>
          <p:blipFill>
            <a:blip r:embed="rId2"/>
            <a:srcRect/>
            <a:stretch>
              <a:fillRect/>
            </a:stretch>
          </p:blipFill>
          <p:spPr bwMode="auto">
            <a:xfrm>
              <a:off x="204" y="1570"/>
              <a:ext cx="1632" cy="1320"/>
            </a:xfrm>
            <a:prstGeom prst="rect">
              <a:avLst/>
            </a:prstGeom>
            <a:noFill/>
            <a:ln w="9525">
              <a:noFill/>
              <a:miter lim="800000"/>
              <a:headEnd/>
              <a:tailEnd/>
            </a:ln>
          </p:spPr>
        </p:pic>
      </p:grpSp>
      <p:grpSp>
        <p:nvGrpSpPr>
          <p:cNvPr id="1211418" name="Group 26"/>
          <p:cNvGrpSpPr>
            <a:grpSpLocks/>
          </p:cNvGrpSpPr>
          <p:nvPr/>
        </p:nvGrpSpPr>
        <p:grpSpPr bwMode="auto">
          <a:xfrm>
            <a:off x="6572264" y="2786058"/>
            <a:ext cx="2286000" cy="2857500"/>
            <a:chOff x="4014" y="1434"/>
            <a:chExt cx="1440" cy="1680"/>
          </a:xfrm>
        </p:grpSpPr>
        <p:sp>
          <p:nvSpPr>
            <p:cNvPr id="89106" name="AutoShape 3"/>
            <p:cNvSpPr>
              <a:spLocks noChangeArrowheads="1"/>
            </p:cNvSpPr>
            <p:nvPr/>
          </p:nvSpPr>
          <p:spPr bwMode="auto">
            <a:xfrm>
              <a:off x="4014" y="1434"/>
              <a:ext cx="1440" cy="1680"/>
            </a:xfrm>
            <a:prstGeom prst="roundRect">
              <a:avLst>
                <a:gd name="adj" fmla="val 16667"/>
              </a:avLst>
            </a:prstGeom>
            <a:noFill/>
            <a:ln w="38100">
              <a:solidFill>
                <a:schemeClr val="bg2"/>
              </a:solidFill>
              <a:round/>
              <a:headEnd/>
              <a:tailEnd/>
            </a:ln>
          </p:spPr>
          <p:txBody>
            <a:bodyPr wrap="none" anchor="ctr"/>
            <a:lstStyle/>
            <a:p>
              <a:pPr algn="ctr" eaLnBrk="0" hangingPunct="0"/>
              <a:endParaRPr lang="zh-CN" altLang="zh-CN" sz="1800" i="0">
                <a:latin typeface="Verdana" pitchFamily="34" charset="0"/>
              </a:endParaRPr>
            </a:p>
          </p:txBody>
        </p:sp>
        <p:pic>
          <p:nvPicPr>
            <p:cNvPr id="89107" name="Picture 21" descr="u=2225462590,453517159&amp;fm=21&amp;gp=0"/>
            <p:cNvPicPr>
              <a:picLocks noChangeAspect="1" noChangeArrowheads="1"/>
            </p:cNvPicPr>
            <p:nvPr/>
          </p:nvPicPr>
          <p:blipFill>
            <a:blip r:embed="rId3"/>
            <a:srcRect/>
            <a:stretch>
              <a:fillRect/>
            </a:stretch>
          </p:blipFill>
          <p:spPr bwMode="auto">
            <a:xfrm>
              <a:off x="4059" y="1616"/>
              <a:ext cx="1316" cy="1229"/>
            </a:xfrm>
            <a:prstGeom prst="rect">
              <a:avLst/>
            </a:prstGeom>
            <a:noFill/>
            <a:ln w="9525">
              <a:noFill/>
              <a:miter lim="800000"/>
              <a:headEnd/>
              <a:tailEnd/>
            </a:ln>
          </p:spPr>
        </p:pic>
      </p:grpSp>
      <p:pic>
        <p:nvPicPr>
          <p:cNvPr id="89098" name="Picture 23" descr="u=347387824,1752853997&amp;fm=21&amp;gp=0"/>
          <p:cNvPicPr>
            <a:picLocks noChangeAspect="1" noChangeArrowheads="1"/>
          </p:cNvPicPr>
          <p:nvPr/>
        </p:nvPicPr>
        <p:blipFill>
          <a:blip r:embed="rId4"/>
          <a:srcRect/>
          <a:stretch>
            <a:fillRect/>
          </a:stretch>
        </p:blipFill>
        <p:spPr bwMode="auto">
          <a:xfrm>
            <a:off x="2714612" y="1571612"/>
            <a:ext cx="3743325" cy="1223963"/>
          </a:xfrm>
          <a:prstGeom prst="rect">
            <a:avLst/>
          </a:prstGeom>
          <a:noFill/>
          <a:ln w="9525">
            <a:noFill/>
            <a:miter lim="800000"/>
            <a:headEnd/>
            <a:tailEnd/>
          </a:ln>
        </p:spPr>
      </p:pic>
      <p:sp>
        <p:nvSpPr>
          <p:cNvPr id="20" name="TextBox 19"/>
          <p:cNvSpPr txBox="1"/>
          <p:nvPr/>
        </p:nvSpPr>
        <p:spPr>
          <a:xfrm>
            <a:off x="6929438" y="6357938"/>
            <a:ext cx="1643062" cy="307975"/>
          </a:xfrm>
          <a:prstGeom prst="rect">
            <a:avLst/>
          </a:prstGeom>
          <a:solidFill>
            <a:schemeClr val="bg1"/>
          </a:solidFill>
        </p:spPr>
        <p:txBody>
          <a:bodyPr lIns="0" tIns="0" rIns="0" bIns="0">
            <a:spAutoFit/>
          </a:bodyPr>
          <a:lstStyle/>
          <a:p>
            <a:pPr>
              <a:defRPr/>
            </a:pPr>
            <a:endParaRPr lang="zh-CN" altLang="en-US" sz="2000" dirty="0" err="1">
              <a:gradFill>
                <a:gsLst>
                  <a:gs pos="0">
                    <a:schemeClr val="tx2"/>
                  </a:gs>
                  <a:gs pos="86000">
                    <a:schemeClr val="tx2"/>
                  </a:gs>
                </a:gsLst>
                <a:lin ang="5400000" scaled="0"/>
              </a:gradFill>
            </a:endParaRPr>
          </a:p>
        </p:txBody>
      </p:sp>
      <p:sp>
        <p:nvSpPr>
          <p:cNvPr id="1211405" name="Text Box 22"/>
          <p:cNvSpPr txBox="1">
            <a:spLocks noChangeArrowheads="1"/>
          </p:cNvSpPr>
          <p:nvPr/>
        </p:nvSpPr>
        <p:spPr bwMode="auto">
          <a:xfrm>
            <a:off x="3000364" y="4500570"/>
            <a:ext cx="3241675" cy="579438"/>
          </a:xfrm>
          <a:prstGeom prst="rect">
            <a:avLst/>
          </a:prstGeom>
          <a:noFill/>
          <a:ln w="9525">
            <a:noFill/>
            <a:miter lim="800000"/>
            <a:headEnd/>
            <a:tailEnd/>
          </a:ln>
          <a:effectLst>
            <a:prstShdw prst="shdw12">
              <a:schemeClr val="bg2">
                <a:alpha val="50000"/>
              </a:schemeClr>
            </a:prstShdw>
          </a:effectLst>
        </p:spPr>
        <p:txBody>
          <a:bodyPr>
            <a:spAutoFit/>
          </a:bodyPr>
          <a:lstStyle/>
          <a:p>
            <a:pPr>
              <a:spcBef>
                <a:spcPct val="50000"/>
              </a:spcBef>
            </a:pPr>
            <a:r>
              <a:rPr lang="en-US" altLang="zh-CN" sz="1800" i="0" dirty="0"/>
              <a:t>   </a:t>
            </a:r>
            <a:r>
              <a:rPr lang="en-US" altLang="zh-CN" sz="3200" b="1" i="0" dirty="0">
                <a:solidFill>
                  <a:schemeClr val="tx2"/>
                </a:solidFill>
              </a:rPr>
              <a:t>market failure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192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1139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1141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192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1139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21141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211405">
                                            <p:txEl>
                                              <p:pRg st="0" end="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6" presetClass="emph" presetSubtype="0" fill="hold" nodeType="clickEffect">
                                  <p:stCondLst>
                                    <p:cond delay="0"/>
                                  </p:stCondLst>
                                  <p:childTnLst>
                                    <p:animScale>
                                      <p:cBhvr>
                                        <p:cTn id="34" dur="500" fill="hold"/>
                                        <p:tgtEl>
                                          <p:spTgt spid="1211405">
                                            <p:txEl>
                                              <p:pRg st="0" end="0"/>
                                            </p:txEl>
                                          </p:spTgt>
                                        </p:tgtEl>
                                      </p:cBhvr>
                                      <p:by x="150000" y="150000"/>
                                    </p:animScale>
                                  </p:childTnLst>
                                </p:cTn>
                              </p:par>
                            </p:childTnLst>
                          </p:cTn>
                        </p:par>
                      </p:childTnLst>
                    </p:cTn>
                  </p:par>
                  <p:par>
                    <p:cTn id="35" fill="hold">
                      <p:stCondLst>
                        <p:cond delay="indefinite"/>
                      </p:stCondLst>
                      <p:childTnLst>
                        <p:par>
                          <p:cTn id="36" fill="hold">
                            <p:stCondLst>
                              <p:cond delay="0"/>
                            </p:stCondLst>
                            <p:childTnLst>
                              <p:par>
                                <p:cTn id="37" presetID="3" presetClass="emph" presetSubtype="2" fill="hold" grpId="1" nodeType="clickEffect">
                                  <p:stCondLst>
                                    <p:cond delay="0"/>
                                  </p:stCondLst>
                                  <p:childTnLst>
                                    <p:animClr clrSpc="rgb" dir="cw">
                                      <p:cBhvr override="childStyle">
                                        <p:cTn id="38" dur="500" fill="hold"/>
                                        <p:tgtEl>
                                          <p:spTgt spid="1211405">
                                            <p:txEl>
                                              <p:pRg st="0" end="0"/>
                                            </p:txEl>
                                          </p:spTgt>
                                        </p:tgtEl>
                                        <p:attrNameLst>
                                          <p:attrName>style.color</p:attrName>
                                        </p:attrNameLst>
                                      </p:cBhvr>
                                      <p:to>
                                        <a:schemeClr val="accent1"/>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11395" grpId="0"/>
      <p:bldP spid="1211397" grpId="0"/>
      <p:bldP spid="1211405" grpId="1" build="allAtOnce"/>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7681" name="Rectangle 2"/>
          <p:cNvSpPr>
            <a:spLocks noGrp="1" noChangeArrowheads="1"/>
          </p:cNvSpPr>
          <p:nvPr>
            <p:ph type="title"/>
          </p:nvPr>
        </p:nvSpPr>
        <p:spPr>
          <a:xfrm>
            <a:off x="455613" y="365125"/>
            <a:ext cx="8232775" cy="498598"/>
          </a:xfrm>
        </p:spPr>
        <p:txBody>
          <a:bodyPr/>
          <a:lstStyle/>
          <a:p>
            <a:pPr defTabSz="914363" fontAlgn="auto">
              <a:spcAft>
                <a:spcPts val="0"/>
              </a:spcAft>
              <a:defRPr/>
            </a:pPr>
            <a:r>
              <a:rPr altLang="zh-CN" sz="3600" b="1">
                <a:latin typeface="Arial" pitchFamily="34" charset="0"/>
                <a:ea typeface="宋体" charset="-122"/>
                <a:cs typeface="Arial" pitchFamily="34" charset="0"/>
              </a:rPr>
              <a:t>Teaching Objectives</a:t>
            </a:r>
          </a:p>
        </p:txBody>
      </p:sp>
      <p:sp>
        <p:nvSpPr>
          <p:cNvPr id="1212418" name="Rectangle 3"/>
          <p:cNvSpPr>
            <a:spLocks noGrp="1" noChangeArrowheads="1"/>
          </p:cNvSpPr>
          <p:nvPr>
            <p:ph idx="1"/>
          </p:nvPr>
        </p:nvSpPr>
        <p:spPr>
          <a:xfrm>
            <a:off x="857224" y="1357298"/>
            <a:ext cx="7929618" cy="5792355"/>
          </a:xfrm>
        </p:spPr>
        <p:txBody>
          <a:bodyPr/>
          <a:lstStyle/>
          <a:p>
            <a:pPr defTabSz="914363" fontAlgn="auto">
              <a:lnSpc>
                <a:spcPct val="90000"/>
              </a:lnSpc>
              <a:spcAft>
                <a:spcPts val="0"/>
              </a:spcAft>
              <a:buFont typeface="Arial" pitchFamily="34" charset="0"/>
              <a:buNone/>
              <a:defRPr/>
            </a:pPr>
            <a:r>
              <a:rPr lang="en-US" altLang="zh-CN" sz="2800" b="1" u="sng" dirty="0" smtClean="0">
                <a:solidFill>
                  <a:srgbClr val="0070C0"/>
                </a:solidFill>
                <a:latin typeface="Arial" pitchFamily="34" charset="0"/>
                <a:ea typeface="宋体" charset="-122"/>
                <a:cs typeface="Arial" pitchFamily="34" charset="0"/>
              </a:rPr>
              <a:t>Theme</a:t>
            </a:r>
            <a:r>
              <a:rPr lang="en-US" altLang="zh-CN" sz="2800" b="1" dirty="0" smtClean="0">
                <a:solidFill>
                  <a:srgbClr val="0070C0"/>
                </a:solidFill>
                <a:latin typeface="Arial" pitchFamily="34" charset="0"/>
                <a:ea typeface="宋体" charset="-122"/>
                <a:cs typeface="Arial" pitchFamily="34" charset="0"/>
              </a:rPr>
              <a:t>:</a:t>
            </a:r>
          </a:p>
          <a:p>
            <a:pPr algn="just" defTabSz="914363" fontAlgn="auto">
              <a:lnSpc>
                <a:spcPct val="90000"/>
              </a:lnSpc>
              <a:spcAft>
                <a:spcPts val="0"/>
              </a:spcAft>
              <a:buFont typeface="Arial" pitchFamily="34" charset="0"/>
              <a:buNone/>
              <a:defRPr/>
            </a:pPr>
            <a:r>
              <a:rPr lang="en-US" altLang="zh-CN" sz="2800" dirty="0" smtClean="0">
                <a:latin typeface="Arial" pitchFamily="34" charset="0"/>
                <a:ea typeface="宋体" charset="-122"/>
                <a:cs typeface="Arial" pitchFamily="34" charset="0"/>
              </a:rPr>
              <a:t>      to understand the concept of</a:t>
            </a:r>
            <a:r>
              <a:rPr lang="en-US" altLang="zh-CN" sz="2800" dirty="0" smtClean="0">
                <a:solidFill>
                  <a:srgbClr val="00B050"/>
                </a:solidFill>
                <a:latin typeface="Arial" pitchFamily="34" charset="0"/>
                <a:ea typeface="宋体" charset="-122"/>
                <a:cs typeface="Arial" pitchFamily="34" charset="0"/>
              </a:rPr>
              <a:t> “market failure”</a:t>
            </a:r>
          </a:p>
          <a:p>
            <a:pPr algn="just" defTabSz="914363" fontAlgn="auto">
              <a:lnSpc>
                <a:spcPct val="90000"/>
              </a:lnSpc>
              <a:spcAft>
                <a:spcPts val="0"/>
              </a:spcAft>
              <a:buFont typeface="Arial" pitchFamily="34" charset="0"/>
              <a:buNone/>
              <a:defRPr/>
            </a:pPr>
            <a:r>
              <a:rPr lang="en-US" altLang="zh-CN" sz="2800" dirty="0" smtClean="0">
                <a:solidFill>
                  <a:srgbClr val="00B050"/>
                </a:solidFill>
                <a:latin typeface="Arial" pitchFamily="34" charset="0"/>
                <a:ea typeface="宋体" charset="-122"/>
                <a:cs typeface="Arial" pitchFamily="34" charset="0"/>
              </a:rPr>
              <a:t>      </a:t>
            </a:r>
            <a:r>
              <a:rPr lang="en-US" altLang="zh-CN" sz="2800" dirty="0" smtClean="0">
                <a:latin typeface="Arial" pitchFamily="34" charset="0"/>
                <a:ea typeface="宋体" charset="-122"/>
                <a:cs typeface="Arial" pitchFamily="34" charset="0"/>
              </a:rPr>
              <a:t>in economics;  </a:t>
            </a:r>
          </a:p>
          <a:p>
            <a:pPr algn="just" defTabSz="914363" fontAlgn="auto">
              <a:lnSpc>
                <a:spcPct val="90000"/>
              </a:lnSpc>
              <a:spcAft>
                <a:spcPts val="0"/>
              </a:spcAft>
              <a:buFont typeface="Arial" pitchFamily="34" charset="0"/>
              <a:buNone/>
              <a:defRPr/>
            </a:pPr>
            <a:r>
              <a:rPr lang="en-US" altLang="zh-CN" sz="2800" dirty="0" smtClean="0">
                <a:latin typeface="Arial" pitchFamily="34" charset="0"/>
                <a:ea typeface="宋体" charset="-122"/>
                <a:cs typeface="Arial" pitchFamily="34" charset="0"/>
              </a:rPr>
              <a:t>      to explore </a:t>
            </a:r>
            <a:r>
              <a:rPr lang="en-US" altLang="zh-CN" sz="2800" dirty="0" smtClean="0">
                <a:solidFill>
                  <a:srgbClr val="00B050"/>
                </a:solidFill>
                <a:latin typeface="Arial" pitchFamily="34" charset="0"/>
                <a:ea typeface="宋体" charset="-122"/>
                <a:cs typeface="Arial" pitchFamily="34" charset="0"/>
              </a:rPr>
              <a:t>why it happens </a:t>
            </a:r>
            <a:r>
              <a:rPr lang="en-US" altLang="zh-CN" sz="2800" dirty="0" smtClean="0">
                <a:latin typeface="Arial" pitchFamily="34" charset="0"/>
                <a:ea typeface="宋体" charset="-122"/>
                <a:cs typeface="Arial" pitchFamily="34" charset="0"/>
              </a:rPr>
              <a:t>in real economic life.</a:t>
            </a:r>
          </a:p>
          <a:p>
            <a:pPr algn="just" defTabSz="914363" fontAlgn="auto">
              <a:lnSpc>
                <a:spcPct val="90000"/>
              </a:lnSpc>
              <a:spcAft>
                <a:spcPts val="0"/>
              </a:spcAft>
              <a:buFont typeface="Wingdings" pitchFamily="2" charset="2"/>
              <a:buNone/>
              <a:defRPr/>
            </a:pPr>
            <a:endParaRPr lang="en-US" altLang="zh-CN" sz="2800" dirty="0" smtClean="0">
              <a:latin typeface="Arial" pitchFamily="34" charset="0"/>
              <a:ea typeface="宋体" charset="-122"/>
              <a:cs typeface="Arial" pitchFamily="34" charset="0"/>
            </a:endParaRPr>
          </a:p>
          <a:p>
            <a:pPr algn="just" defTabSz="914363" fontAlgn="auto">
              <a:lnSpc>
                <a:spcPct val="90000"/>
              </a:lnSpc>
              <a:spcAft>
                <a:spcPts val="0"/>
              </a:spcAft>
              <a:buFont typeface="Arial" pitchFamily="34" charset="0"/>
              <a:buNone/>
              <a:defRPr/>
            </a:pPr>
            <a:r>
              <a:rPr lang="en-US" altLang="zh-CN" sz="2800" b="1" u="sng" dirty="0" smtClean="0">
                <a:solidFill>
                  <a:srgbClr val="0070C0"/>
                </a:solidFill>
                <a:latin typeface="Arial" pitchFamily="34" charset="0"/>
                <a:ea typeface="宋体" charset="-122"/>
                <a:cs typeface="Arial" pitchFamily="34" charset="0"/>
              </a:rPr>
              <a:t>Skills</a:t>
            </a:r>
            <a:r>
              <a:rPr lang="en-US" altLang="zh-CN" sz="2800" b="1" dirty="0" smtClean="0">
                <a:solidFill>
                  <a:srgbClr val="0070C0"/>
                </a:solidFill>
                <a:latin typeface="Arial" pitchFamily="34" charset="0"/>
                <a:ea typeface="宋体" charset="-122"/>
                <a:cs typeface="Arial" pitchFamily="34" charset="0"/>
              </a:rPr>
              <a:t>:</a:t>
            </a:r>
          </a:p>
          <a:p>
            <a:pPr algn="just" defTabSz="914363" fontAlgn="auto">
              <a:lnSpc>
                <a:spcPct val="90000"/>
              </a:lnSpc>
              <a:spcAft>
                <a:spcPts val="0"/>
              </a:spcAft>
              <a:buFont typeface="Arial" pitchFamily="34" charset="0"/>
              <a:buNone/>
              <a:defRPr/>
            </a:pPr>
            <a:r>
              <a:rPr lang="en-US" altLang="zh-CN" sz="2800" dirty="0" smtClean="0">
                <a:latin typeface="Arial" pitchFamily="34" charset="0"/>
                <a:ea typeface="宋体" charset="-122"/>
                <a:cs typeface="Arial" pitchFamily="34" charset="0"/>
              </a:rPr>
              <a:t>      to learn words and expressions related to</a:t>
            </a:r>
          </a:p>
          <a:p>
            <a:pPr algn="just" defTabSz="914363" fontAlgn="auto">
              <a:lnSpc>
                <a:spcPct val="90000"/>
              </a:lnSpc>
              <a:spcAft>
                <a:spcPts val="0"/>
              </a:spcAft>
              <a:buFont typeface="Arial" pitchFamily="34" charset="0"/>
              <a:buNone/>
              <a:defRPr/>
            </a:pPr>
            <a:r>
              <a:rPr lang="en-US" altLang="zh-CN" sz="2800" dirty="0" smtClean="0">
                <a:latin typeface="Arial" pitchFamily="34" charset="0"/>
                <a:ea typeface="宋体" charset="-122"/>
                <a:cs typeface="Arial" pitchFamily="34" charset="0"/>
              </a:rPr>
              <a:t>      </a:t>
            </a:r>
            <a:r>
              <a:rPr lang="en-US" altLang="zh-CN" sz="2800" dirty="0" smtClean="0">
                <a:solidFill>
                  <a:srgbClr val="00B050"/>
                </a:solidFill>
                <a:latin typeface="Arial" pitchFamily="34" charset="0"/>
                <a:ea typeface="宋体" charset="-122"/>
                <a:cs typeface="Arial" pitchFamily="34" charset="0"/>
              </a:rPr>
              <a:t>insurance</a:t>
            </a:r>
            <a:r>
              <a:rPr lang="en-US" altLang="zh-CN" sz="2800" dirty="0" smtClean="0">
                <a:latin typeface="Arial" pitchFamily="34" charset="0"/>
                <a:ea typeface="宋体" charset="-122"/>
                <a:cs typeface="Arial" pitchFamily="34" charset="0"/>
              </a:rPr>
              <a:t>.</a:t>
            </a:r>
          </a:p>
          <a:p>
            <a:pPr algn="just" defTabSz="914363" fontAlgn="auto">
              <a:lnSpc>
                <a:spcPct val="90000"/>
              </a:lnSpc>
              <a:spcAft>
                <a:spcPts val="0"/>
              </a:spcAft>
              <a:buFont typeface="Wingdings" pitchFamily="2" charset="2"/>
              <a:buNone/>
              <a:defRPr/>
            </a:pPr>
            <a:endParaRPr lang="en-US" altLang="zh-CN" sz="2800" i="1" dirty="0" smtClean="0">
              <a:solidFill>
                <a:srgbClr val="0000CC"/>
              </a:solidFill>
              <a:latin typeface="Arial" pitchFamily="34" charset="0"/>
              <a:ea typeface="宋体" charset="-122"/>
              <a:cs typeface="Arial" pitchFamily="34" charset="0"/>
            </a:endParaRPr>
          </a:p>
          <a:p>
            <a:pPr algn="just" defTabSz="914363" fontAlgn="auto">
              <a:lnSpc>
                <a:spcPct val="90000"/>
              </a:lnSpc>
              <a:spcAft>
                <a:spcPts val="0"/>
              </a:spcAft>
              <a:buFont typeface="Arial" pitchFamily="34" charset="0"/>
              <a:buNone/>
              <a:defRPr/>
            </a:pPr>
            <a:r>
              <a:rPr lang="en-US" altLang="zh-CN" sz="2800" b="1" u="sng" dirty="0" smtClean="0">
                <a:solidFill>
                  <a:srgbClr val="0070C0"/>
                </a:solidFill>
                <a:latin typeface="Arial" pitchFamily="34" charset="0"/>
                <a:ea typeface="宋体" charset="-122"/>
                <a:cs typeface="Arial" pitchFamily="34" charset="0"/>
              </a:rPr>
              <a:t>Critical thinking</a:t>
            </a:r>
            <a:r>
              <a:rPr lang="en-US" altLang="zh-CN" sz="2800" b="1" dirty="0" smtClean="0">
                <a:solidFill>
                  <a:srgbClr val="0070C0"/>
                </a:solidFill>
                <a:latin typeface="Arial" pitchFamily="34" charset="0"/>
                <a:ea typeface="宋体" charset="-122"/>
                <a:cs typeface="Arial" pitchFamily="34" charset="0"/>
              </a:rPr>
              <a:t>:</a:t>
            </a:r>
          </a:p>
          <a:p>
            <a:pPr algn="just" defTabSz="914363" fontAlgn="auto">
              <a:lnSpc>
                <a:spcPct val="90000"/>
              </a:lnSpc>
              <a:spcAft>
                <a:spcPts val="0"/>
              </a:spcAft>
              <a:buFont typeface="Wingdings" pitchFamily="2" charset="2"/>
              <a:buNone/>
              <a:defRPr/>
            </a:pPr>
            <a:r>
              <a:rPr lang="en-US" altLang="zh-CN" sz="2800" dirty="0" smtClean="0">
                <a:solidFill>
                  <a:schemeClr val="tx2"/>
                </a:solidFill>
                <a:latin typeface="Arial" pitchFamily="34" charset="0"/>
                <a:ea typeface="宋体" charset="-122"/>
                <a:cs typeface="Arial" pitchFamily="34" charset="0"/>
              </a:rPr>
              <a:t>       </a:t>
            </a:r>
            <a:r>
              <a:rPr lang="en-US" altLang="zh-CN" sz="2800" dirty="0" smtClean="0">
                <a:latin typeface="Arial" pitchFamily="34" charset="0"/>
                <a:ea typeface="宋体" charset="-122"/>
                <a:cs typeface="Arial" pitchFamily="34" charset="0"/>
              </a:rPr>
              <a:t>to think critically about</a:t>
            </a:r>
            <a:r>
              <a:rPr lang="en-US" altLang="zh-CN" sz="2800" dirty="0" smtClean="0">
                <a:solidFill>
                  <a:schemeClr val="tx2"/>
                </a:solidFill>
                <a:latin typeface="Arial" pitchFamily="34" charset="0"/>
                <a:ea typeface="宋体" charset="-122"/>
                <a:cs typeface="Arial" pitchFamily="34" charset="0"/>
              </a:rPr>
              <a:t> </a:t>
            </a:r>
            <a:r>
              <a:rPr lang="en-US" altLang="zh-CN" sz="2800" dirty="0" smtClean="0">
                <a:latin typeface="Arial" pitchFamily="34" charset="0"/>
                <a:ea typeface="宋体" charset="-122"/>
                <a:cs typeface="Arial" pitchFamily="34" charset="0"/>
              </a:rPr>
              <a:t>the topic.</a:t>
            </a:r>
          </a:p>
          <a:p>
            <a:pPr algn="just" defTabSz="914363" fontAlgn="auto">
              <a:lnSpc>
                <a:spcPct val="90000"/>
              </a:lnSpc>
              <a:spcBef>
                <a:spcPct val="0"/>
              </a:spcBef>
              <a:spcAft>
                <a:spcPts val="0"/>
              </a:spcAft>
              <a:buClrTx/>
              <a:buFont typeface="Wingdings" pitchFamily="2" charset="2"/>
              <a:buNone/>
              <a:defRPr/>
            </a:pPr>
            <a:r>
              <a:rPr lang="en-US" altLang="zh-CN" sz="2400" dirty="0" smtClean="0">
                <a:ea typeface="宋体" charset="-122"/>
              </a:rPr>
              <a:t/>
            </a:r>
            <a:br>
              <a:rPr lang="en-US" altLang="zh-CN" sz="2400" dirty="0" smtClean="0">
                <a:ea typeface="宋体" charset="-122"/>
              </a:rPr>
            </a:br>
            <a:r>
              <a:rPr lang="en-US" altLang="zh-CN" sz="2400" dirty="0" smtClean="0">
                <a:ea typeface="宋体" charset="-122"/>
              </a:rPr>
              <a:t>  </a:t>
            </a:r>
          </a:p>
        </p:txBody>
      </p:sp>
      <p:sp>
        <p:nvSpPr>
          <p:cNvPr id="1212420" name="Oval 4"/>
          <p:cNvSpPr>
            <a:spLocks noChangeArrowheads="1"/>
          </p:cNvSpPr>
          <p:nvPr/>
        </p:nvSpPr>
        <p:spPr bwMode="auto">
          <a:xfrm>
            <a:off x="785813" y="1143000"/>
            <a:ext cx="1368425" cy="647700"/>
          </a:xfrm>
          <a:prstGeom prst="ellipse">
            <a:avLst/>
          </a:prstGeom>
          <a:noFill/>
          <a:ln w="25400">
            <a:solidFill>
              <a:schemeClr val="tx2"/>
            </a:solidFill>
            <a:round/>
            <a:headEnd/>
            <a:tailEnd/>
          </a:ln>
        </p:spPr>
        <p:txBody>
          <a:bodyPr wrap="none" anchor="ctr"/>
          <a:lstStyle/>
          <a:p>
            <a:endParaRPr lang="zh-CN" altLang="en-US" i="0"/>
          </a:p>
        </p:txBody>
      </p:sp>
      <p:sp>
        <p:nvSpPr>
          <p:cNvPr id="1212422" name="Oval 6"/>
          <p:cNvSpPr>
            <a:spLocks noChangeArrowheads="1"/>
          </p:cNvSpPr>
          <p:nvPr/>
        </p:nvSpPr>
        <p:spPr bwMode="auto">
          <a:xfrm>
            <a:off x="642938" y="3571875"/>
            <a:ext cx="1368425" cy="647700"/>
          </a:xfrm>
          <a:prstGeom prst="ellipse">
            <a:avLst/>
          </a:prstGeom>
          <a:noFill/>
          <a:ln w="25400">
            <a:solidFill>
              <a:schemeClr val="tx2"/>
            </a:solidFill>
            <a:round/>
            <a:headEnd/>
            <a:tailEnd/>
          </a:ln>
        </p:spPr>
        <p:txBody>
          <a:bodyPr wrap="none" anchor="ctr"/>
          <a:lstStyle/>
          <a:p>
            <a:endParaRPr lang="zh-CN" altLang="en-US" i="0"/>
          </a:p>
        </p:txBody>
      </p:sp>
      <p:sp>
        <p:nvSpPr>
          <p:cNvPr id="1212423" name="Line 7"/>
          <p:cNvSpPr>
            <a:spLocks noChangeShapeType="1"/>
          </p:cNvSpPr>
          <p:nvPr/>
        </p:nvSpPr>
        <p:spPr bwMode="auto">
          <a:xfrm flipV="1">
            <a:off x="2071688" y="2857500"/>
            <a:ext cx="2857500" cy="1071563"/>
          </a:xfrm>
          <a:prstGeom prst="line">
            <a:avLst/>
          </a:prstGeom>
          <a:noFill/>
          <a:ln w="25400">
            <a:solidFill>
              <a:schemeClr val="tx2"/>
            </a:solidFill>
            <a:round/>
            <a:headEnd/>
            <a:tailEnd/>
          </a:ln>
          <a:effectLst>
            <a:outerShdw algn="ctr" rotWithShape="0">
              <a:schemeClr val="bg2">
                <a:alpha val="50000"/>
              </a:schemeClr>
            </a:outerShdw>
          </a:effectLst>
        </p:spPr>
        <p:txBody>
          <a:bodyPr/>
          <a:lstStyle/>
          <a:p>
            <a:pPr>
              <a:defRPr/>
            </a:pPr>
            <a:endParaRPr lang="zh-CN" altLang="en-US" i="0"/>
          </a:p>
        </p:txBody>
      </p:sp>
      <p:sp>
        <p:nvSpPr>
          <p:cNvPr id="1212424" name="Line 8"/>
          <p:cNvSpPr>
            <a:spLocks noChangeShapeType="1"/>
          </p:cNvSpPr>
          <p:nvPr/>
        </p:nvSpPr>
        <p:spPr bwMode="auto">
          <a:xfrm>
            <a:off x="2143125" y="1500188"/>
            <a:ext cx="2786063" cy="1357312"/>
          </a:xfrm>
          <a:prstGeom prst="line">
            <a:avLst/>
          </a:prstGeom>
          <a:noFill/>
          <a:ln w="25400">
            <a:solidFill>
              <a:schemeClr val="tx2"/>
            </a:solidFill>
            <a:round/>
            <a:headEnd/>
            <a:tailEnd/>
          </a:ln>
          <a:effectLst>
            <a:outerShdw algn="ctr" rotWithShape="0">
              <a:schemeClr val="bg2">
                <a:alpha val="50000"/>
              </a:schemeClr>
            </a:outerShdw>
          </a:effectLst>
        </p:spPr>
        <p:txBody>
          <a:bodyPr/>
          <a:lstStyle/>
          <a:p>
            <a:pPr>
              <a:defRPr/>
            </a:pPr>
            <a:endParaRPr lang="zh-CN" altLang="en-US" i="0"/>
          </a:p>
        </p:txBody>
      </p:sp>
      <p:grpSp>
        <p:nvGrpSpPr>
          <p:cNvPr id="14" name="组合 13"/>
          <p:cNvGrpSpPr>
            <a:grpSpLocks/>
          </p:cNvGrpSpPr>
          <p:nvPr/>
        </p:nvGrpSpPr>
        <p:grpSpPr bwMode="auto">
          <a:xfrm>
            <a:off x="5429250" y="1143000"/>
            <a:ext cx="3714750" cy="1871663"/>
            <a:chOff x="5357818" y="2500306"/>
            <a:chExt cx="3714744" cy="1871662"/>
          </a:xfrm>
        </p:grpSpPr>
        <p:sp>
          <p:nvSpPr>
            <p:cNvPr id="1356808" name="AutoShape 12"/>
            <p:cNvSpPr>
              <a:spLocks noChangeArrowheads="1"/>
            </p:cNvSpPr>
            <p:nvPr/>
          </p:nvSpPr>
          <p:spPr bwMode="auto">
            <a:xfrm>
              <a:off x="5357818" y="2500306"/>
              <a:ext cx="3714744" cy="1871662"/>
            </a:xfrm>
            <a:prstGeom prst="cloudCallout">
              <a:avLst>
                <a:gd name="adj1" fmla="val -66120"/>
                <a:gd name="adj2" fmla="val 42497"/>
              </a:avLst>
            </a:prstGeom>
            <a:solidFill>
              <a:schemeClr val="accent1"/>
            </a:solidFill>
            <a:ln w="9525">
              <a:solidFill>
                <a:schemeClr val="tx1"/>
              </a:solidFill>
              <a:round/>
              <a:headEnd/>
              <a:tailEnd/>
            </a:ln>
            <a:effectLst>
              <a:outerShdw algn="ctr" rotWithShape="0">
                <a:schemeClr val="bg2">
                  <a:alpha val="50000"/>
                </a:schemeClr>
              </a:outerShdw>
            </a:effectLst>
          </p:spPr>
          <p:txBody>
            <a:bodyPr/>
            <a:lstStyle/>
            <a:p>
              <a:pPr algn="ctr">
                <a:defRPr/>
              </a:pPr>
              <a:endParaRPr lang="zh-CN" altLang="en-US" i="0"/>
            </a:p>
          </p:txBody>
        </p:sp>
        <p:sp>
          <p:nvSpPr>
            <p:cNvPr id="90122" name="Text Box 13"/>
            <p:cNvSpPr txBox="1">
              <a:spLocks noChangeArrowheads="1"/>
            </p:cNvSpPr>
            <p:nvPr/>
          </p:nvSpPr>
          <p:spPr bwMode="auto">
            <a:xfrm>
              <a:off x="5786446" y="3214686"/>
              <a:ext cx="3286116" cy="523220"/>
            </a:xfrm>
            <a:prstGeom prst="rect">
              <a:avLst/>
            </a:prstGeom>
            <a:noFill/>
            <a:ln w="9525">
              <a:noFill/>
              <a:miter lim="800000"/>
              <a:headEnd/>
              <a:tailEnd/>
            </a:ln>
            <a:effectLst>
              <a:prstShdw prst="shdw12">
                <a:schemeClr val="bg2">
                  <a:alpha val="50000"/>
                </a:schemeClr>
              </a:prstShdw>
            </a:effectLst>
          </p:spPr>
          <p:txBody>
            <a:bodyPr>
              <a:spAutoFit/>
            </a:bodyPr>
            <a:lstStyle/>
            <a:p>
              <a:pPr>
                <a:spcBef>
                  <a:spcPct val="50000"/>
                </a:spcBef>
              </a:pPr>
              <a:r>
                <a:rPr lang="en-US" altLang="zh-CN" sz="2800" i="0">
                  <a:solidFill>
                    <a:schemeClr val="bg1"/>
                  </a:solidFill>
                </a:rPr>
                <a:t>focus and difficulty</a:t>
              </a:r>
            </a:p>
          </p:txBody>
        </p:sp>
      </p:grpSp>
      <p:sp>
        <p:nvSpPr>
          <p:cNvPr id="13" name="TextBox 12"/>
          <p:cNvSpPr txBox="1"/>
          <p:nvPr/>
        </p:nvSpPr>
        <p:spPr>
          <a:xfrm>
            <a:off x="6929438" y="6357938"/>
            <a:ext cx="1643062" cy="307975"/>
          </a:xfrm>
          <a:prstGeom prst="rect">
            <a:avLst/>
          </a:prstGeom>
          <a:solidFill>
            <a:schemeClr val="bg1"/>
          </a:solidFill>
        </p:spPr>
        <p:txBody>
          <a:bodyPr lIns="0" tIns="0" rIns="0" bIns="0">
            <a:spAutoFit/>
          </a:bodyPr>
          <a:lstStyle/>
          <a:p>
            <a:pPr>
              <a:defRPr/>
            </a:pPr>
            <a:endParaRPr lang="zh-CN" altLang="en-US" sz="2000" dirty="0" err="1">
              <a:gradFill>
                <a:gsLst>
                  <a:gs pos="0">
                    <a:schemeClr val="tx2"/>
                  </a:gs>
                  <a:gs pos="86000">
                    <a:schemeClr val="tx2"/>
                  </a:gs>
                </a:gsLst>
                <a:lin ang="5400000" scaled="0"/>
              </a:gra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12418">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12418">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212418">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212418">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212418">
                                            <p:txEl>
                                              <p:pRg st="7" end="7"/>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212418">
                                            <p:txEl>
                                              <p:pRg st="10" end="10"/>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212418">
                                            <p:txEl>
                                              <p:pRg st="11" end="11"/>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212420"/>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212422"/>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1212424"/>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1212423"/>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12420" grpId="0" animBg="1"/>
      <p:bldP spid="121242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8705" name="Rectangle 2"/>
          <p:cNvSpPr>
            <a:spLocks noGrp="1" noChangeArrowheads="1"/>
          </p:cNvSpPr>
          <p:nvPr>
            <p:ph type="title"/>
          </p:nvPr>
        </p:nvSpPr>
        <p:spPr>
          <a:xfrm>
            <a:off x="285720" y="142852"/>
            <a:ext cx="5214974" cy="498598"/>
          </a:xfrm>
        </p:spPr>
        <p:txBody>
          <a:bodyPr/>
          <a:lstStyle/>
          <a:p>
            <a:pPr defTabSz="914363" fontAlgn="auto">
              <a:spcAft>
                <a:spcPts val="0"/>
              </a:spcAft>
              <a:defRPr/>
            </a:pPr>
            <a:r>
              <a:rPr altLang="zh-CN" sz="3600" b="1">
                <a:latin typeface="Arial" pitchFamily="34" charset="0"/>
                <a:ea typeface="宋体" charset="-122"/>
                <a:cs typeface="Arial" pitchFamily="34" charset="0"/>
              </a:rPr>
              <a:t>Teaching Procedures</a:t>
            </a:r>
            <a:endParaRPr altLang="zh-CN" sz="3600" b="1">
              <a:solidFill>
                <a:schemeClr val="accent1"/>
              </a:solidFill>
              <a:latin typeface="Arial" pitchFamily="34" charset="0"/>
              <a:ea typeface="宋体" charset="-122"/>
              <a:cs typeface="Arial" pitchFamily="34" charset="0"/>
            </a:endParaRPr>
          </a:p>
        </p:txBody>
      </p:sp>
      <p:sp>
        <p:nvSpPr>
          <p:cNvPr id="91138" name="Text Box 3"/>
          <p:cNvSpPr txBox="1">
            <a:spLocks noChangeArrowheads="1"/>
          </p:cNvSpPr>
          <p:nvPr/>
        </p:nvSpPr>
        <p:spPr bwMode="auto">
          <a:xfrm>
            <a:off x="1660525" y="722313"/>
            <a:ext cx="184150" cy="366712"/>
          </a:xfrm>
          <a:prstGeom prst="rect">
            <a:avLst/>
          </a:prstGeom>
          <a:noFill/>
          <a:ln w="9525">
            <a:noFill/>
            <a:miter lim="800000"/>
            <a:headEnd/>
            <a:tailEnd/>
          </a:ln>
        </p:spPr>
        <p:txBody>
          <a:bodyPr wrap="none">
            <a:spAutoFit/>
          </a:bodyPr>
          <a:lstStyle/>
          <a:p>
            <a:endParaRPr lang="zh-CN" altLang="zh-CN" sz="1800" i="0"/>
          </a:p>
        </p:txBody>
      </p:sp>
      <p:sp>
        <p:nvSpPr>
          <p:cNvPr id="79877" name="AutoShape 5"/>
          <p:cNvSpPr>
            <a:spLocks noChangeArrowheads="1"/>
          </p:cNvSpPr>
          <p:nvPr/>
        </p:nvSpPr>
        <p:spPr bwMode="gray">
          <a:xfrm>
            <a:off x="3214688" y="5214938"/>
            <a:ext cx="4537075" cy="1081087"/>
          </a:xfrm>
          <a:prstGeom prst="roundRect">
            <a:avLst>
              <a:gd name="adj" fmla="val 50000"/>
            </a:avLst>
          </a:prstGeom>
          <a:gradFill rotWithShape="1">
            <a:gsLst>
              <a:gs pos="0">
                <a:schemeClr val="folHlink">
                  <a:gamma/>
                  <a:tint val="0"/>
                  <a:invGamma/>
                </a:schemeClr>
              </a:gs>
              <a:gs pos="100000">
                <a:schemeClr val="folHlink"/>
              </a:gs>
            </a:gsLst>
            <a:lin ang="0" scaled="1"/>
          </a:gradFill>
          <a:ln w="28575" algn="ctr">
            <a:solidFill>
              <a:schemeClr val="bg2"/>
            </a:solidFill>
            <a:round/>
            <a:headEnd/>
            <a:tailEnd/>
          </a:ln>
          <a:effectLst/>
          <a:extLst/>
        </p:spPr>
        <p:txBody>
          <a:bodyPr wrap="none" anchor="ctr"/>
          <a:lstStyle/>
          <a:p>
            <a:pPr eaLnBrk="0" hangingPunct="0">
              <a:defRPr/>
            </a:pPr>
            <a:r>
              <a:rPr lang="en-US" altLang="zh-CN" sz="2800" b="1" i="0" dirty="0"/>
              <a:t>           Assignment</a:t>
            </a:r>
          </a:p>
        </p:txBody>
      </p:sp>
      <p:sp>
        <p:nvSpPr>
          <p:cNvPr id="79878" name="AutoShape 6"/>
          <p:cNvSpPr>
            <a:spLocks noChangeArrowheads="1"/>
          </p:cNvSpPr>
          <p:nvPr/>
        </p:nvSpPr>
        <p:spPr bwMode="gray">
          <a:xfrm>
            <a:off x="3214688" y="3929063"/>
            <a:ext cx="4464050" cy="1079500"/>
          </a:xfrm>
          <a:prstGeom prst="roundRect">
            <a:avLst>
              <a:gd name="adj" fmla="val 50000"/>
            </a:avLst>
          </a:prstGeom>
          <a:gradFill rotWithShape="1">
            <a:gsLst>
              <a:gs pos="0">
                <a:schemeClr val="accent1">
                  <a:gamma/>
                  <a:tint val="0"/>
                  <a:invGamma/>
                </a:schemeClr>
              </a:gs>
              <a:gs pos="100000">
                <a:schemeClr val="accent1"/>
              </a:gs>
            </a:gsLst>
            <a:lin ang="0" scaled="1"/>
          </a:gradFill>
          <a:ln w="28575" algn="ctr">
            <a:solidFill>
              <a:schemeClr val="bg2"/>
            </a:solidFill>
            <a:round/>
            <a:headEnd/>
            <a:tailEnd/>
          </a:ln>
          <a:effectLst/>
          <a:extLst/>
        </p:spPr>
        <p:txBody>
          <a:bodyPr wrap="none" anchor="ctr"/>
          <a:lstStyle/>
          <a:p>
            <a:pPr eaLnBrk="0" hangingPunct="0">
              <a:defRPr/>
            </a:pPr>
            <a:r>
              <a:rPr lang="en-US" altLang="zh-CN" sz="2800" b="1" i="0" dirty="0"/>
              <a:t>    Critical Appreciation</a:t>
            </a:r>
          </a:p>
        </p:txBody>
      </p:sp>
      <p:sp>
        <p:nvSpPr>
          <p:cNvPr id="79879" name="AutoShape 7"/>
          <p:cNvSpPr>
            <a:spLocks noChangeArrowheads="1"/>
          </p:cNvSpPr>
          <p:nvPr/>
        </p:nvSpPr>
        <p:spPr bwMode="gray">
          <a:xfrm>
            <a:off x="3143250" y="2643188"/>
            <a:ext cx="4464050" cy="1079500"/>
          </a:xfrm>
          <a:prstGeom prst="roundRect">
            <a:avLst>
              <a:gd name="adj" fmla="val 50000"/>
            </a:avLst>
          </a:prstGeom>
          <a:gradFill rotWithShape="1">
            <a:gsLst>
              <a:gs pos="0">
                <a:schemeClr val="folHlink">
                  <a:gamma/>
                  <a:tint val="0"/>
                  <a:invGamma/>
                </a:schemeClr>
              </a:gs>
              <a:gs pos="100000">
                <a:schemeClr val="folHlink"/>
              </a:gs>
            </a:gsLst>
            <a:lin ang="0" scaled="1"/>
          </a:gradFill>
          <a:ln w="28575" algn="ctr">
            <a:solidFill>
              <a:schemeClr val="bg2"/>
            </a:solidFill>
            <a:round/>
            <a:headEnd/>
            <a:tailEnd/>
          </a:ln>
          <a:effectLst/>
          <a:extLst/>
        </p:spPr>
        <p:txBody>
          <a:bodyPr wrap="none" anchor="ctr"/>
          <a:lstStyle/>
          <a:p>
            <a:pPr eaLnBrk="0" hangingPunct="0">
              <a:defRPr/>
            </a:pPr>
            <a:r>
              <a:rPr lang="en-US" altLang="zh-CN" sz="2800" b="1" i="0" dirty="0"/>
              <a:t>        Detailed Reading</a:t>
            </a:r>
          </a:p>
        </p:txBody>
      </p:sp>
      <p:sp>
        <p:nvSpPr>
          <p:cNvPr id="79880" name="AutoShape 8"/>
          <p:cNvSpPr>
            <a:spLocks noChangeArrowheads="1"/>
          </p:cNvSpPr>
          <p:nvPr/>
        </p:nvSpPr>
        <p:spPr bwMode="gray">
          <a:xfrm>
            <a:off x="3143250" y="1357313"/>
            <a:ext cx="4419600" cy="1008062"/>
          </a:xfrm>
          <a:prstGeom prst="roundRect">
            <a:avLst>
              <a:gd name="adj" fmla="val 50000"/>
            </a:avLst>
          </a:prstGeom>
          <a:gradFill rotWithShape="1">
            <a:gsLst>
              <a:gs pos="0">
                <a:schemeClr val="accent1">
                  <a:gamma/>
                  <a:tint val="0"/>
                  <a:invGamma/>
                </a:schemeClr>
              </a:gs>
              <a:gs pos="100000">
                <a:schemeClr val="accent1"/>
              </a:gs>
            </a:gsLst>
            <a:lin ang="0" scaled="1"/>
          </a:gradFill>
          <a:ln w="28575" algn="ctr">
            <a:solidFill>
              <a:schemeClr val="bg2"/>
            </a:solidFill>
            <a:round/>
            <a:headEnd/>
            <a:tailEnd/>
          </a:ln>
          <a:effectLst/>
          <a:extLst/>
        </p:spPr>
        <p:txBody>
          <a:bodyPr wrap="none" anchor="ctr"/>
          <a:lstStyle/>
          <a:p>
            <a:pPr eaLnBrk="0" hangingPunct="0">
              <a:defRPr/>
            </a:pPr>
            <a:r>
              <a:rPr lang="en-US" altLang="zh-CN" sz="2800" b="1" i="0" dirty="0"/>
              <a:t>        Global Reading</a:t>
            </a:r>
          </a:p>
        </p:txBody>
      </p:sp>
      <p:grpSp>
        <p:nvGrpSpPr>
          <p:cNvPr id="91143" name="Group 9"/>
          <p:cNvGrpSpPr>
            <a:grpSpLocks/>
          </p:cNvGrpSpPr>
          <p:nvPr/>
        </p:nvGrpSpPr>
        <p:grpSpPr bwMode="auto">
          <a:xfrm>
            <a:off x="1928813" y="1428750"/>
            <a:ext cx="1011237" cy="901700"/>
            <a:chOff x="2078" y="1680"/>
            <a:chExt cx="1615" cy="1615"/>
          </a:xfrm>
        </p:grpSpPr>
        <p:sp>
          <p:nvSpPr>
            <p:cNvPr id="91166" name="Oval 10"/>
            <p:cNvSpPr>
              <a:spLocks noChangeArrowheads="1"/>
            </p:cNvSpPr>
            <p:nvPr/>
          </p:nvSpPr>
          <p:spPr bwMode="gray">
            <a:xfrm>
              <a:off x="2078" y="1680"/>
              <a:ext cx="1615" cy="1615"/>
            </a:xfrm>
            <a:prstGeom prst="ellipse">
              <a:avLst/>
            </a:prstGeom>
            <a:gradFill rotWithShape="1">
              <a:gsLst>
                <a:gs pos="0">
                  <a:srgbClr val="767676"/>
                </a:gs>
                <a:gs pos="50000">
                  <a:srgbClr val="FFFFFF"/>
                </a:gs>
                <a:gs pos="100000">
                  <a:srgbClr val="767676"/>
                </a:gs>
              </a:gsLst>
              <a:lin ang="5400000" scaled="1"/>
            </a:gradFill>
            <a:ln w="9525">
              <a:noFill/>
              <a:round/>
              <a:headEnd/>
              <a:tailEnd/>
            </a:ln>
          </p:spPr>
          <p:txBody>
            <a:bodyPr wrap="none" anchor="ctr"/>
            <a:lstStyle/>
            <a:p>
              <a:endParaRPr lang="zh-CN" altLang="en-US" sz="1800" i="0"/>
            </a:p>
          </p:txBody>
        </p:sp>
        <p:sp>
          <p:nvSpPr>
            <p:cNvPr id="91167" name="Oval 11"/>
            <p:cNvSpPr>
              <a:spLocks noChangeArrowheads="1"/>
            </p:cNvSpPr>
            <p:nvPr/>
          </p:nvSpPr>
          <p:spPr bwMode="gray">
            <a:xfrm>
              <a:off x="2170" y="1771"/>
              <a:ext cx="1430" cy="1430"/>
            </a:xfrm>
            <a:prstGeom prst="ellipse">
              <a:avLst/>
            </a:prstGeom>
            <a:gradFill rotWithShape="1">
              <a:gsLst>
                <a:gs pos="0">
                  <a:srgbClr val="A2A2A2"/>
                </a:gs>
                <a:gs pos="50000">
                  <a:srgbClr val="FFFFFF"/>
                </a:gs>
                <a:gs pos="100000">
                  <a:srgbClr val="A2A2A2"/>
                </a:gs>
              </a:gsLst>
              <a:lin ang="0" scaled="1"/>
            </a:gradFill>
            <a:ln w="9525">
              <a:noFill/>
              <a:round/>
              <a:headEnd/>
              <a:tailEnd/>
            </a:ln>
          </p:spPr>
          <p:txBody>
            <a:bodyPr wrap="none" anchor="ctr"/>
            <a:lstStyle/>
            <a:p>
              <a:endParaRPr lang="zh-CN" altLang="en-US" sz="1800" i="0"/>
            </a:p>
          </p:txBody>
        </p:sp>
        <p:sp>
          <p:nvSpPr>
            <p:cNvPr id="79884" name="Oval 12"/>
            <p:cNvSpPr>
              <a:spLocks noChangeArrowheads="1"/>
            </p:cNvSpPr>
            <p:nvPr/>
          </p:nvSpPr>
          <p:spPr bwMode="gray">
            <a:xfrm>
              <a:off x="2395" y="2058"/>
              <a:ext cx="294" cy="862"/>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a:noFill/>
            </a:ln>
            <a:effectLst/>
            <a:extLst/>
          </p:spPr>
          <p:txBody>
            <a:bodyPr wrap="none" anchor="ctr">
              <a:spAutoFit/>
            </a:bodyPr>
            <a:lstStyle/>
            <a:p>
              <a:pPr>
                <a:defRPr/>
              </a:pPr>
              <a:endParaRPr lang="zh-CN" altLang="en-US" sz="1800" i="0">
                <a:ea typeface="+mn-ea"/>
              </a:endParaRPr>
            </a:p>
          </p:txBody>
        </p:sp>
        <p:sp>
          <p:nvSpPr>
            <p:cNvPr id="91169" name="Oval 13"/>
            <p:cNvSpPr>
              <a:spLocks noChangeArrowheads="1"/>
            </p:cNvSpPr>
            <p:nvPr/>
          </p:nvSpPr>
          <p:spPr bwMode="gray">
            <a:xfrm>
              <a:off x="2395" y="2058"/>
              <a:ext cx="294" cy="862"/>
            </a:xfrm>
            <a:prstGeom prst="ellipse">
              <a:avLst/>
            </a:prstGeom>
            <a:gradFill rotWithShape="1">
              <a:gsLst>
                <a:gs pos="0">
                  <a:srgbClr val="000000"/>
                </a:gs>
                <a:gs pos="100000">
                  <a:srgbClr val="FFCC00"/>
                </a:gs>
              </a:gsLst>
              <a:lin ang="2700000" scaled="1"/>
            </a:gradFill>
            <a:ln w="9525">
              <a:noFill/>
              <a:round/>
              <a:headEnd/>
              <a:tailEnd/>
            </a:ln>
          </p:spPr>
          <p:txBody>
            <a:bodyPr wrap="none" anchor="ctr">
              <a:spAutoFit/>
            </a:bodyPr>
            <a:lstStyle/>
            <a:p>
              <a:endParaRPr lang="zh-CN" altLang="en-US" sz="1800" i="0"/>
            </a:p>
          </p:txBody>
        </p:sp>
        <p:sp>
          <p:nvSpPr>
            <p:cNvPr id="79886" name="Oval 14"/>
            <p:cNvSpPr>
              <a:spLocks noChangeArrowheads="1"/>
            </p:cNvSpPr>
            <p:nvPr/>
          </p:nvSpPr>
          <p:spPr bwMode="gray">
            <a:xfrm>
              <a:off x="2334" y="2058"/>
              <a:ext cx="1098" cy="862"/>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a:noFill/>
            </a:ln>
            <a:effectLst/>
            <a:extLst/>
          </p:spPr>
          <p:txBody>
            <a:bodyPr anchor="ctr">
              <a:spAutoFit/>
            </a:bodyPr>
            <a:lstStyle/>
            <a:p>
              <a:pPr>
                <a:defRPr/>
              </a:pPr>
              <a:endParaRPr lang="zh-CN" altLang="en-US" sz="1800" i="0">
                <a:ea typeface="+mn-ea"/>
              </a:endParaRPr>
            </a:p>
          </p:txBody>
        </p:sp>
        <p:sp>
          <p:nvSpPr>
            <p:cNvPr id="91171" name="Oval 15"/>
            <p:cNvSpPr>
              <a:spLocks noChangeArrowheads="1"/>
            </p:cNvSpPr>
            <p:nvPr/>
          </p:nvSpPr>
          <p:spPr bwMode="gray">
            <a:xfrm>
              <a:off x="2339" y="2058"/>
              <a:ext cx="1093" cy="862"/>
            </a:xfrm>
            <a:prstGeom prst="ellipse">
              <a:avLst/>
            </a:prstGeom>
            <a:gradFill rotWithShape="1">
              <a:gsLst>
                <a:gs pos="0">
                  <a:srgbClr val="FFCC00"/>
                </a:gs>
                <a:gs pos="100000">
                  <a:srgbClr val="7C6300"/>
                </a:gs>
              </a:gsLst>
              <a:lin ang="2700000" scaled="1"/>
            </a:gradFill>
            <a:ln w="9525">
              <a:noFill/>
              <a:round/>
              <a:headEnd/>
              <a:tailEnd/>
            </a:ln>
          </p:spPr>
          <p:txBody>
            <a:bodyPr anchor="ctr">
              <a:spAutoFit/>
            </a:bodyPr>
            <a:lstStyle/>
            <a:p>
              <a:r>
                <a:rPr lang="en-US" altLang="zh-CN" sz="1800" i="0"/>
                <a:t> 1</a:t>
              </a:r>
            </a:p>
          </p:txBody>
        </p:sp>
      </p:grpSp>
      <p:grpSp>
        <p:nvGrpSpPr>
          <p:cNvPr id="91144" name="Group 16"/>
          <p:cNvGrpSpPr>
            <a:grpSpLocks/>
          </p:cNvGrpSpPr>
          <p:nvPr/>
        </p:nvGrpSpPr>
        <p:grpSpPr bwMode="auto">
          <a:xfrm>
            <a:off x="2000250" y="2714625"/>
            <a:ext cx="936625" cy="865188"/>
            <a:chOff x="2078" y="1680"/>
            <a:chExt cx="1615" cy="1615"/>
          </a:xfrm>
        </p:grpSpPr>
        <p:sp>
          <p:nvSpPr>
            <p:cNvPr id="91160" name="Oval 17"/>
            <p:cNvSpPr>
              <a:spLocks noChangeArrowheads="1"/>
            </p:cNvSpPr>
            <p:nvPr/>
          </p:nvSpPr>
          <p:spPr bwMode="gray">
            <a:xfrm>
              <a:off x="2078" y="1680"/>
              <a:ext cx="1615" cy="1615"/>
            </a:xfrm>
            <a:prstGeom prst="ellipse">
              <a:avLst/>
            </a:prstGeom>
            <a:gradFill rotWithShape="1">
              <a:gsLst>
                <a:gs pos="0">
                  <a:srgbClr val="767676"/>
                </a:gs>
                <a:gs pos="50000">
                  <a:srgbClr val="FFFFFF"/>
                </a:gs>
                <a:gs pos="100000">
                  <a:srgbClr val="767676"/>
                </a:gs>
              </a:gsLst>
              <a:lin ang="5400000" scaled="1"/>
            </a:gradFill>
            <a:ln w="9525">
              <a:noFill/>
              <a:round/>
              <a:headEnd/>
              <a:tailEnd/>
            </a:ln>
          </p:spPr>
          <p:txBody>
            <a:bodyPr wrap="none" anchor="ctr"/>
            <a:lstStyle/>
            <a:p>
              <a:endParaRPr lang="zh-CN" altLang="en-US" sz="1800" i="0"/>
            </a:p>
          </p:txBody>
        </p:sp>
        <p:sp>
          <p:nvSpPr>
            <p:cNvPr id="91161" name="Oval 18"/>
            <p:cNvSpPr>
              <a:spLocks noChangeArrowheads="1"/>
            </p:cNvSpPr>
            <p:nvPr/>
          </p:nvSpPr>
          <p:spPr bwMode="gray">
            <a:xfrm>
              <a:off x="2170" y="1771"/>
              <a:ext cx="1430" cy="1430"/>
            </a:xfrm>
            <a:prstGeom prst="ellipse">
              <a:avLst/>
            </a:prstGeom>
            <a:gradFill rotWithShape="1">
              <a:gsLst>
                <a:gs pos="0">
                  <a:srgbClr val="A2A2A2"/>
                </a:gs>
                <a:gs pos="50000">
                  <a:srgbClr val="FFFFFF"/>
                </a:gs>
                <a:gs pos="100000">
                  <a:srgbClr val="A2A2A2"/>
                </a:gs>
              </a:gsLst>
              <a:lin ang="0" scaled="1"/>
            </a:gradFill>
            <a:ln w="9525">
              <a:noFill/>
              <a:round/>
              <a:headEnd/>
              <a:tailEnd/>
            </a:ln>
          </p:spPr>
          <p:txBody>
            <a:bodyPr wrap="none" anchor="ctr"/>
            <a:lstStyle/>
            <a:p>
              <a:endParaRPr lang="zh-CN" altLang="en-US" sz="1800" i="0"/>
            </a:p>
          </p:txBody>
        </p:sp>
        <p:sp>
          <p:nvSpPr>
            <p:cNvPr id="79891" name="Oval 19"/>
            <p:cNvSpPr>
              <a:spLocks noChangeArrowheads="1"/>
            </p:cNvSpPr>
            <p:nvPr/>
          </p:nvSpPr>
          <p:spPr bwMode="gray">
            <a:xfrm>
              <a:off x="2398" y="2042"/>
              <a:ext cx="318" cy="898"/>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a:noFill/>
            </a:ln>
            <a:effectLst/>
            <a:extLst/>
          </p:spPr>
          <p:txBody>
            <a:bodyPr wrap="none" anchor="ctr">
              <a:spAutoFit/>
            </a:bodyPr>
            <a:lstStyle/>
            <a:p>
              <a:pPr>
                <a:defRPr/>
              </a:pPr>
              <a:endParaRPr lang="zh-CN" altLang="en-US" sz="1800" i="0">
                <a:ea typeface="+mn-ea"/>
              </a:endParaRPr>
            </a:p>
          </p:txBody>
        </p:sp>
        <p:sp>
          <p:nvSpPr>
            <p:cNvPr id="91163" name="Oval 20"/>
            <p:cNvSpPr>
              <a:spLocks noChangeArrowheads="1"/>
            </p:cNvSpPr>
            <p:nvPr/>
          </p:nvSpPr>
          <p:spPr bwMode="gray">
            <a:xfrm>
              <a:off x="2398" y="2042"/>
              <a:ext cx="318" cy="897"/>
            </a:xfrm>
            <a:prstGeom prst="ellipse">
              <a:avLst/>
            </a:prstGeom>
            <a:gradFill rotWithShape="1">
              <a:gsLst>
                <a:gs pos="0">
                  <a:srgbClr val="000000"/>
                </a:gs>
                <a:gs pos="100000">
                  <a:srgbClr val="48BE67"/>
                </a:gs>
              </a:gsLst>
              <a:lin ang="2700000" scaled="1"/>
            </a:gradFill>
            <a:ln w="9525">
              <a:noFill/>
              <a:round/>
              <a:headEnd/>
              <a:tailEnd/>
            </a:ln>
          </p:spPr>
          <p:txBody>
            <a:bodyPr wrap="none" anchor="ctr">
              <a:spAutoFit/>
            </a:bodyPr>
            <a:lstStyle/>
            <a:p>
              <a:endParaRPr lang="zh-CN" altLang="en-US" sz="1800" i="0"/>
            </a:p>
          </p:txBody>
        </p:sp>
        <p:sp>
          <p:nvSpPr>
            <p:cNvPr id="79893" name="Oval 21"/>
            <p:cNvSpPr>
              <a:spLocks noChangeArrowheads="1"/>
            </p:cNvSpPr>
            <p:nvPr/>
          </p:nvSpPr>
          <p:spPr bwMode="gray">
            <a:xfrm>
              <a:off x="2333" y="2042"/>
              <a:ext cx="1098" cy="898"/>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a:noFill/>
            </a:ln>
            <a:effectLst/>
            <a:extLst/>
          </p:spPr>
          <p:txBody>
            <a:bodyPr anchor="ctr">
              <a:spAutoFit/>
            </a:bodyPr>
            <a:lstStyle/>
            <a:p>
              <a:pPr>
                <a:defRPr/>
              </a:pPr>
              <a:endParaRPr lang="zh-CN" altLang="en-US" sz="1800" i="0">
                <a:ea typeface="+mn-ea"/>
              </a:endParaRPr>
            </a:p>
          </p:txBody>
        </p:sp>
        <p:sp>
          <p:nvSpPr>
            <p:cNvPr id="91165" name="Oval 22"/>
            <p:cNvSpPr>
              <a:spLocks noChangeArrowheads="1"/>
            </p:cNvSpPr>
            <p:nvPr/>
          </p:nvSpPr>
          <p:spPr bwMode="gray">
            <a:xfrm>
              <a:off x="2334" y="2042"/>
              <a:ext cx="1096" cy="897"/>
            </a:xfrm>
            <a:prstGeom prst="ellipse">
              <a:avLst/>
            </a:prstGeom>
            <a:gradFill rotWithShape="1">
              <a:gsLst>
                <a:gs pos="0">
                  <a:srgbClr val="48BE67"/>
                </a:gs>
                <a:gs pos="100000">
                  <a:srgbClr val="235C32"/>
                </a:gs>
              </a:gsLst>
              <a:lin ang="2700000" scaled="1"/>
            </a:gradFill>
            <a:ln w="9525">
              <a:noFill/>
              <a:round/>
              <a:headEnd/>
              <a:tailEnd/>
            </a:ln>
          </p:spPr>
          <p:txBody>
            <a:bodyPr anchor="ctr">
              <a:spAutoFit/>
            </a:bodyPr>
            <a:lstStyle/>
            <a:p>
              <a:r>
                <a:rPr lang="en-US" altLang="zh-CN" sz="1800" i="0"/>
                <a:t> 2</a:t>
              </a:r>
            </a:p>
          </p:txBody>
        </p:sp>
      </p:grpSp>
      <p:grpSp>
        <p:nvGrpSpPr>
          <p:cNvPr id="91145" name="Group 23"/>
          <p:cNvGrpSpPr>
            <a:grpSpLocks/>
          </p:cNvGrpSpPr>
          <p:nvPr/>
        </p:nvGrpSpPr>
        <p:grpSpPr bwMode="auto">
          <a:xfrm>
            <a:off x="2000250" y="4000500"/>
            <a:ext cx="936625" cy="730250"/>
            <a:chOff x="2078" y="1680"/>
            <a:chExt cx="1615" cy="1615"/>
          </a:xfrm>
        </p:grpSpPr>
        <p:sp>
          <p:nvSpPr>
            <p:cNvPr id="91154" name="Oval 24"/>
            <p:cNvSpPr>
              <a:spLocks noChangeArrowheads="1"/>
            </p:cNvSpPr>
            <p:nvPr/>
          </p:nvSpPr>
          <p:spPr bwMode="gray">
            <a:xfrm>
              <a:off x="2078" y="1680"/>
              <a:ext cx="1615" cy="1615"/>
            </a:xfrm>
            <a:prstGeom prst="ellipse">
              <a:avLst/>
            </a:prstGeom>
            <a:gradFill rotWithShape="1">
              <a:gsLst>
                <a:gs pos="0">
                  <a:srgbClr val="767676"/>
                </a:gs>
                <a:gs pos="50000">
                  <a:srgbClr val="FFFFFF"/>
                </a:gs>
                <a:gs pos="100000">
                  <a:srgbClr val="767676"/>
                </a:gs>
              </a:gsLst>
              <a:lin ang="5400000" scaled="1"/>
            </a:gradFill>
            <a:ln w="9525">
              <a:noFill/>
              <a:round/>
              <a:headEnd/>
              <a:tailEnd/>
            </a:ln>
          </p:spPr>
          <p:txBody>
            <a:bodyPr wrap="none" anchor="ctr"/>
            <a:lstStyle/>
            <a:p>
              <a:endParaRPr lang="zh-CN" altLang="en-US" sz="1800" i="0"/>
            </a:p>
          </p:txBody>
        </p:sp>
        <p:sp>
          <p:nvSpPr>
            <p:cNvPr id="91155" name="Oval 25"/>
            <p:cNvSpPr>
              <a:spLocks noChangeArrowheads="1"/>
            </p:cNvSpPr>
            <p:nvPr/>
          </p:nvSpPr>
          <p:spPr bwMode="gray">
            <a:xfrm>
              <a:off x="2170" y="1771"/>
              <a:ext cx="1430" cy="1430"/>
            </a:xfrm>
            <a:prstGeom prst="ellipse">
              <a:avLst/>
            </a:prstGeom>
            <a:gradFill rotWithShape="1">
              <a:gsLst>
                <a:gs pos="0">
                  <a:srgbClr val="A2A2A2"/>
                </a:gs>
                <a:gs pos="50000">
                  <a:srgbClr val="FFFFFF"/>
                </a:gs>
                <a:gs pos="100000">
                  <a:srgbClr val="A2A2A2"/>
                </a:gs>
              </a:gsLst>
              <a:lin ang="0" scaled="1"/>
            </a:gradFill>
            <a:ln w="9525">
              <a:noFill/>
              <a:round/>
              <a:headEnd/>
              <a:tailEnd/>
            </a:ln>
          </p:spPr>
          <p:txBody>
            <a:bodyPr wrap="none" anchor="ctr"/>
            <a:lstStyle/>
            <a:p>
              <a:endParaRPr lang="zh-CN" altLang="en-US" sz="1800" i="0"/>
            </a:p>
          </p:txBody>
        </p:sp>
        <p:sp>
          <p:nvSpPr>
            <p:cNvPr id="79898" name="Oval 26"/>
            <p:cNvSpPr>
              <a:spLocks noChangeArrowheads="1"/>
            </p:cNvSpPr>
            <p:nvPr/>
          </p:nvSpPr>
          <p:spPr bwMode="gray">
            <a:xfrm>
              <a:off x="2396" y="1961"/>
              <a:ext cx="315" cy="1064"/>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a:noFill/>
            </a:ln>
            <a:effectLst/>
            <a:extLst/>
          </p:spPr>
          <p:txBody>
            <a:bodyPr wrap="none" anchor="ctr">
              <a:spAutoFit/>
            </a:bodyPr>
            <a:lstStyle/>
            <a:p>
              <a:pPr>
                <a:defRPr/>
              </a:pPr>
              <a:endParaRPr lang="zh-CN" altLang="en-US" sz="1800" i="0">
                <a:ea typeface="+mn-ea"/>
              </a:endParaRPr>
            </a:p>
          </p:txBody>
        </p:sp>
        <p:sp>
          <p:nvSpPr>
            <p:cNvPr id="91157" name="Oval 27"/>
            <p:cNvSpPr>
              <a:spLocks noChangeArrowheads="1"/>
            </p:cNvSpPr>
            <p:nvPr/>
          </p:nvSpPr>
          <p:spPr bwMode="gray">
            <a:xfrm>
              <a:off x="2397" y="1961"/>
              <a:ext cx="310" cy="1064"/>
            </a:xfrm>
            <a:prstGeom prst="ellipse">
              <a:avLst/>
            </a:prstGeom>
            <a:gradFill rotWithShape="1">
              <a:gsLst>
                <a:gs pos="0">
                  <a:srgbClr val="21B3E1"/>
                </a:gs>
                <a:gs pos="100000">
                  <a:srgbClr val="0F5368"/>
                </a:gs>
              </a:gsLst>
              <a:lin ang="5400000" scaled="1"/>
            </a:gradFill>
            <a:ln w="9525">
              <a:noFill/>
              <a:round/>
              <a:headEnd/>
              <a:tailEnd/>
            </a:ln>
          </p:spPr>
          <p:txBody>
            <a:bodyPr wrap="none" anchor="ctr">
              <a:spAutoFit/>
            </a:bodyPr>
            <a:lstStyle/>
            <a:p>
              <a:endParaRPr lang="zh-CN" altLang="en-US" sz="1800" i="0"/>
            </a:p>
          </p:txBody>
        </p:sp>
        <p:sp>
          <p:nvSpPr>
            <p:cNvPr id="79900" name="Oval 28"/>
            <p:cNvSpPr>
              <a:spLocks noChangeArrowheads="1"/>
            </p:cNvSpPr>
            <p:nvPr/>
          </p:nvSpPr>
          <p:spPr bwMode="gray">
            <a:xfrm>
              <a:off x="2335" y="1961"/>
              <a:ext cx="1095" cy="1064"/>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a:noFill/>
            </a:ln>
            <a:effectLst/>
            <a:extLst/>
          </p:spPr>
          <p:txBody>
            <a:bodyPr anchor="ctr">
              <a:spAutoFit/>
            </a:bodyPr>
            <a:lstStyle/>
            <a:p>
              <a:pPr>
                <a:defRPr/>
              </a:pPr>
              <a:endParaRPr lang="zh-CN" altLang="en-US" sz="1800" i="0">
                <a:ea typeface="+mn-ea"/>
              </a:endParaRPr>
            </a:p>
          </p:txBody>
        </p:sp>
        <p:sp>
          <p:nvSpPr>
            <p:cNvPr id="91159" name="Oval 29"/>
            <p:cNvSpPr>
              <a:spLocks noChangeArrowheads="1"/>
            </p:cNvSpPr>
            <p:nvPr/>
          </p:nvSpPr>
          <p:spPr bwMode="gray">
            <a:xfrm>
              <a:off x="2334" y="1961"/>
              <a:ext cx="1096" cy="1064"/>
            </a:xfrm>
            <a:prstGeom prst="ellipse">
              <a:avLst/>
            </a:prstGeom>
            <a:gradFill rotWithShape="1">
              <a:gsLst>
                <a:gs pos="0">
                  <a:srgbClr val="21B3E1"/>
                </a:gs>
                <a:gs pos="100000">
                  <a:srgbClr val="10576D"/>
                </a:gs>
              </a:gsLst>
              <a:lin ang="2700000" scaled="1"/>
            </a:gradFill>
            <a:ln w="9525">
              <a:noFill/>
              <a:round/>
              <a:headEnd/>
              <a:tailEnd/>
            </a:ln>
          </p:spPr>
          <p:txBody>
            <a:bodyPr anchor="ctr">
              <a:spAutoFit/>
            </a:bodyPr>
            <a:lstStyle/>
            <a:p>
              <a:r>
                <a:rPr lang="en-US" altLang="zh-CN" sz="1800" i="0"/>
                <a:t> 3</a:t>
              </a:r>
            </a:p>
          </p:txBody>
        </p:sp>
      </p:grpSp>
      <p:grpSp>
        <p:nvGrpSpPr>
          <p:cNvPr id="91146" name="Group 30"/>
          <p:cNvGrpSpPr>
            <a:grpSpLocks/>
          </p:cNvGrpSpPr>
          <p:nvPr/>
        </p:nvGrpSpPr>
        <p:grpSpPr bwMode="auto">
          <a:xfrm>
            <a:off x="2000250" y="5214938"/>
            <a:ext cx="936625" cy="863600"/>
            <a:chOff x="2078" y="1680"/>
            <a:chExt cx="1615" cy="1615"/>
          </a:xfrm>
        </p:grpSpPr>
        <p:sp>
          <p:nvSpPr>
            <p:cNvPr id="91148" name="Oval 31"/>
            <p:cNvSpPr>
              <a:spLocks noChangeArrowheads="1"/>
            </p:cNvSpPr>
            <p:nvPr/>
          </p:nvSpPr>
          <p:spPr bwMode="gray">
            <a:xfrm>
              <a:off x="2078" y="1680"/>
              <a:ext cx="1615" cy="1615"/>
            </a:xfrm>
            <a:prstGeom prst="ellipse">
              <a:avLst/>
            </a:prstGeom>
            <a:gradFill rotWithShape="1">
              <a:gsLst>
                <a:gs pos="0">
                  <a:srgbClr val="767676"/>
                </a:gs>
                <a:gs pos="50000">
                  <a:srgbClr val="FFFFFF"/>
                </a:gs>
                <a:gs pos="100000">
                  <a:srgbClr val="767676"/>
                </a:gs>
              </a:gsLst>
              <a:lin ang="5400000" scaled="1"/>
            </a:gradFill>
            <a:ln w="9525">
              <a:noFill/>
              <a:round/>
              <a:headEnd/>
              <a:tailEnd/>
            </a:ln>
          </p:spPr>
          <p:txBody>
            <a:bodyPr wrap="none" anchor="ctr"/>
            <a:lstStyle/>
            <a:p>
              <a:endParaRPr lang="zh-CN" altLang="en-US" sz="1800" i="0"/>
            </a:p>
          </p:txBody>
        </p:sp>
        <p:sp>
          <p:nvSpPr>
            <p:cNvPr id="91149" name="Oval 32"/>
            <p:cNvSpPr>
              <a:spLocks noChangeArrowheads="1"/>
            </p:cNvSpPr>
            <p:nvPr/>
          </p:nvSpPr>
          <p:spPr bwMode="gray">
            <a:xfrm>
              <a:off x="2170" y="1771"/>
              <a:ext cx="1430" cy="1430"/>
            </a:xfrm>
            <a:prstGeom prst="ellipse">
              <a:avLst/>
            </a:prstGeom>
            <a:gradFill rotWithShape="1">
              <a:gsLst>
                <a:gs pos="0">
                  <a:srgbClr val="A2A2A2"/>
                </a:gs>
                <a:gs pos="50000">
                  <a:srgbClr val="FFFFFF"/>
                </a:gs>
                <a:gs pos="100000">
                  <a:srgbClr val="A2A2A2"/>
                </a:gs>
              </a:gsLst>
              <a:lin ang="0" scaled="1"/>
            </a:gradFill>
            <a:ln w="9525">
              <a:noFill/>
              <a:round/>
              <a:headEnd/>
              <a:tailEnd/>
            </a:ln>
          </p:spPr>
          <p:txBody>
            <a:bodyPr wrap="none" anchor="ctr"/>
            <a:lstStyle/>
            <a:p>
              <a:endParaRPr lang="zh-CN" altLang="en-US" sz="1800" i="0"/>
            </a:p>
          </p:txBody>
        </p:sp>
        <p:sp>
          <p:nvSpPr>
            <p:cNvPr id="79905" name="Oval 33"/>
            <p:cNvSpPr>
              <a:spLocks noChangeArrowheads="1"/>
            </p:cNvSpPr>
            <p:nvPr/>
          </p:nvSpPr>
          <p:spPr bwMode="gray">
            <a:xfrm>
              <a:off x="2398" y="2039"/>
              <a:ext cx="318" cy="900"/>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a:noFill/>
            </a:ln>
            <a:effectLst/>
            <a:extLst/>
          </p:spPr>
          <p:txBody>
            <a:bodyPr wrap="none" anchor="ctr">
              <a:spAutoFit/>
            </a:bodyPr>
            <a:lstStyle/>
            <a:p>
              <a:pPr>
                <a:defRPr/>
              </a:pPr>
              <a:endParaRPr lang="zh-CN" altLang="en-US" sz="1800" i="0">
                <a:ea typeface="+mn-ea"/>
              </a:endParaRPr>
            </a:p>
          </p:txBody>
        </p:sp>
        <p:sp>
          <p:nvSpPr>
            <p:cNvPr id="91151" name="Oval 34"/>
            <p:cNvSpPr>
              <a:spLocks noChangeArrowheads="1"/>
            </p:cNvSpPr>
            <p:nvPr/>
          </p:nvSpPr>
          <p:spPr bwMode="gray">
            <a:xfrm>
              <a:off x="2398" y="2039"/>
              <a:ext cx="318" cy="900"/>
            </a:xfrm>
            <a:prstGeom prst="ellipse">
              <a:avLst/>
            </a:prstGeom>
            <a:gradFill rotWithShape="1">
              <a:gsLst>
                <a:gs pos="0">
                  <a:srgbClr val="000000"/>
                </a:gs>
                <a:gs pos="100000">
                  <a:srgbClr val="8D67E1"/>
                </a:gs>
              </a:gsLst>
              <a:lin ang="2700000" scaled="1"/>
            </a:gradFill>
            <a:ln w="9525">
              <a:noFill/>
              <a:round/>
              <a:headEnd/>
              <a:tailEnd/>
            </a:ln>
          </p:spPr>
          <p:txBody>
            <a:bodyPr wrap="none" anchor="ctr">
              <a:spAutoFit/>
            </a:bodyPr>
            <a:lstStyle/>
            <a:p>
              <a:endParaRPr lang="zh-CN" altLang="en-US" sz="1800" i="0"/>
            </a:p>
          </p:txBody>
        </p:sp>
        <p:sp>
          <p:nvSpPr>
            <p:cNvPr id="79907" name="Oval 35"/>
            <p:cNvSpPr>
              <a:spLocks noChangeArrowheads="1"/>
            </p:cNvSpPr>
            <p:nvPr/>
          </p:nvSpPr>
          <p:spPr bwMode="gray">
            <a:xfrm>
              <a:off x="2335" y="2039"/>
              <a:ext cx="1095" cy="900"/>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a:noFill/>
            </a:ln>
            <a:effectLst/>
            <a:extLst/>
          </p:spPr>
          <p:txBody>
            <a:bodyPr anchor="ctr">
              <a:spAutoFit/>
            </a:bodyPr>
            <a:lstStyle/>
            <a:p>
              <a:pPr>
                <a:defRPr/>
              </a:pPr>
              <a:endParaRPr lang="zh-CN" altLang="en-US" sz="1800" i="0">
                <a:ea typeface="+mn-ea"/>
              </a:endParaRPr>
            </a:p>
          </p:txBody>
        </p:sp>
        <p:sp>
          <p:nvSpPr>
            <p:cNvPr id="91153" name="Oval 36"/>
            <p:cNvSpPr>
              <a:spLocks noChangeArrowheads="1"/>
            </p:cNvSpPr>
            <p:nvPr/>
          </p:nvSpPr>
          <p:spPr bwMode="gray">
            <a:xfrm>
              <a:off x="2334" y="2039"/>
              <a:ext cx="1097" cy="900"/>
            </a:xfrm>
            <a:prstGeom prst="ellipse">
              <a:avLst/>
            </a:prstGeom>
            <a:gradFill rotWithShape="1">
              <a:gsLst>
                <a:gs pos="0">
                  <a:srgbClr val="8D67E1"/>
                </a:gs>
                <a:gs pos="100000">
                  <a:srgbClr val="45326D"/>
                </a:gs>
              </a:gsLst>
              <a:lin ang="2700000" scaled="1"/>
            </a:gradFill>
            <a:ln w="9525">
              <a:noFill/>
              <a:round/>
              <a:headEnd/>
              <a:tailEnd/>
            </a:ln>
          </p:spPr>
          <p:txBody>
            <a:bodyPr anchor="ctr">
              <a:spAutoFit/>
            </a:bodyPr>
            <a:lstStyle/>
            <a:p>
              <a:r>
                <a:rPr lang="en-US" altLang="zh-CN" sz="1800" i="0"/>
                <a:t> 4</a:t>
              </a:r>
            </a:p>
          </p:txBody>
        </p:sp>
      </p:grpSp>
      <p:sp>
        <p:nvSpPr>
          <p:cNvPr id="36" name="TextBox 35"/>
          <p:cNvSpPr txBox="1"/>
          <p:nvPr/>
        </p:nvSpPr>
        <p:spPr>
          <a:xfrm>
            <a:off x="6929438" y="6357938"/>
            <a:ext cx="1643062" cy="307975"/>
          </a:xfrm>
          <a:prstGeom prst="rect">
            <a:avLst/>
          </a:prstGeom>
          <a:solidFill>
            <a:schemeClr val="bg1"/>
          </a:solidFill>
        </p:spPr>
        <p:txBody>
          <a:bodyPr lIns="0" tIns="0" rIns="0" bIns="0">
            <a:spAutoFit/>
          </a:bodyPr>
          <a:lstStyle/>
          <a:p>
            <a:pPr>
              <a:defRPr/>
            </a:pPr>
            <a:endParaRPr lang="zh-CN" altLang="en-US" sz="2000" dirty="0" err="1">
              <a:gradFill>
                <a:gsLst>
                  <a:gs pos="0">
                    <a:schemeClr val="tx2"/>
                  </a:gs>
                  <a:gs pos="86000">
                    <a:schemeClr val="tx2"/>
                  </a:gs>
                </a:gsLst>
                <a:lin ang="5400000" scaled="0"/>
              </a:gra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79880">
                                            <p:txEl>
                                              <p:pRg st="0" end="0"/>
                                            </p:txEl>
                                          </p:spTgt>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AutoShape 68"/>
          <p:cNvSpPr>
            <a:spLocks noChangeArrowheads="1"/>
          </p:cNvSpPr>
          <p:nvPr/>
        </p:nvSpPr>
        <p:spPr bwMode="gray">
          <a:xfrm rot="10800000">
            <a:off x="1143000" y="1857375"/>
            <a:ext cx="6643688" cy="3559175"/>
          </a:xfrm>
          <a:prstGeom prst="upArrow">
            <a:avLst>
              <a:gd name="adj1" fmla="val 56944"/>
              <a:gd name="adj2" fmla="val 48250"/>
            </a:avLst>
          </a:prstGeom>
          <a:gradFill rotWithShape="1">
            <a:gsLst>
              <a:gs pos="0">
                <a:srgbClr val="BDBFB9"/>
              </a:gs>
              <a:gs pos="100000">
                <a:srgbClr val="F7F9F2"/>
              </a:gs>
            </a:gsLst>
            <a:lin ang="5400000" scaled="1"/>
          </a:gradFill>
          <a:ln w="9525" algn="ctr">
            <a:noFill/>
            <a:miter lim="800000"/>
            <a:headEnd/>
            <a:tailEnd/>
          </a:ln>
        </p:spPr>
        <p:txBody>
          <a:bodyPr rot="10800000" wrap="none" anchor="ctr"/>
          <a:lstStyle/>
          <a:p>
            <a:endParaRPr lang="zh-CN" altLang="en-US" i="0"/>
          </a:p>
        </p:txBody>
      </p:sp>
      <p:grpSp>
        <p:nvGrpSpPr>
          <p:cNvPr id="1400850" name="Group 18"/>
          <p:cNvGrpSpPr>
            <a:grpSpLocks/>
          </p:cNvGrpSpPr>
          <p:nvPr/>
        </p:nvGrpSpPr>
        <p:grpSpPr bwMode="auto">
          <a:xfrm>
            <a:off x="7127875" y="2857500"/>
            <a:ext cx="2016125" cy="1008063"/>
            <a:chOff x="113" y="2704"/>
            <a:chExt cx="1270" cy="726"/>
          </a:xfrm>
        </p:grpSpPr>
        <p:sp>
          <p:nvSpPr>
            <p:cNvPr id="92190" name="AutoShape 6"/>
            <p:cNvSpPr>
              <a:spLocks noChangeArrowheads="1"/>
            </p:cNvSpPr>
            <p:nvPr/>
          </p:nvSpPr>
          <p:spPr bwMode="auto">
            <a:xfrm>
              <a:off x="119" y="2704"/>
              <a:ext cx="1173" cy="726"/>
            </a:xfrm>
            <a:prstGeom prst="roundRect">
              <a:avLst>
                <a:gd name="adj" fmla="val 13745"/>
              </a:avLst>
            </a:prstGeom>
            <a:solidFill>
              <a:schemeClr val="accent1"/>
            </a:solidFill>
            <a:ln w="25400">
              <a:solidFill>
                <a:schemeClr val="tx1"/>
              </a:solidFill>
              <a:round/>
              <a:headEnd/>
              <a:tailEnd/>
            </a:ln>
          </p:spPr>
          <p:txBody>
            <a:bodyPr wrap="none" anchor="ctr"/>
            <a:lstStyle/>
            <a:p>
              <a:endParaRPr lang="zh-CN" altLang="en-US" sz="1800" i="0"/>
            </a:p>
          </p:txBody>
        </p:sp>
        <p:sp>
          <p:nvSpPr>
            <p:cNvPr id="92191" name="Rectangle 31"/>
            <p:cNvSpPr>
              <a:spLocks noChangeArrowheads="1"/>
            </p:cNvSpPr>
            <p:nvPr/>
          </p:nvSpPr>
          <p:spPr bwMode="auto">
            <a:xfrm>
              <a:off x="113" y="2840"/>
              <a:ext cx="1270" cy="264"/>
            </a:xfrm>
            <a:prstGeom prst="rect">
              <a:avLst/>
            </a:prstGeom>
            <a:noFill/>
            <a:ln w="9525">
              <a:noFill/>
              <a:miter lim="800000"/>
              <a:headEnd/>
              <a:tailEnd/>
            </a:ln>
          </p:spPr>
          <p:txBody>
            <a:bodyPr>
              <a:spAutoFit/>
            </a:bodyPr>
            <a:lstStyle/>
            <a:p>
              <a:endParaRPr lang="en-US" altLang="zh-CN" sz="1800" b="1" i="0">
                <a:solidFill>
                  <a:schemeClr val="tx2"/>
                </a:solidFill>
              </a:endParaRPr>
            </a:p>
          </p:txBody>
        </p:sp>
      </p:grpSp>
      <p:sp>
        <p:nvSpPr>
          <p:cNvPr id="1400836" name="AutoShape 69"/>
          <p:cNvSpPr>
            <a:spLocks noChangeArrowheads="1"/>
          </p:cNvSpPr>
          <p:nvPr/>
        </p:nvSpPr>
        <p:spPr bwMode="gray">
          <a:xfrm rot="10312435">
            <a:off x="5373688" y="1893888"/>
            <a:ext cx="604837" cy="1276350"/>
          </a:xfrm>
          <a:prstGeom prst="upArrow">
            <a:avLst>
              <a:gd name="adj1" fmla="val 56944"/>
              <a:gd name="adj2" fmla="val 139266"/>
            </a:avLst>
          </a:prstGeom>
          <a:gradFill rotWithShape="1">
            <a:gsLst>
              <a:gs pos="0">
                <a:srgbClr val="BDBFB9"/>
              </a:gs>
              <a:gs pos="100000">
                <a:srgbClr val="F7F9F2"/>
              </a:gs>
            </a:gsLst>
            <a:lin ang="5400000" scaled="1"/>
          </a:gradFill>
          <a:ln w="9525" algn="ctr">
            <a:noFill/>
            <a:miter lim="800000"/>
            <a:headEnd/>
            <a:tailEnd/>
          </a:ln>
        </p:spPr>
        <p:txBody>
          <a:bodyPr rot="10800000" wrap="none" anchor="ctr"/>
          <a:lstStyle/>
          <a:p>
            <a:endParaRPr lang="zh-CN" altLang="en-US" i="0"/>
          </a:p>
        </p:txBody>
      </p:sp>
      <p:sp>
        <p:nvSpPr>
          <p:cNvPr id="1400834" name="AutoShape 3"/>
          <p:cNvSpPr>
            <a:spLocks noChangeArrowheads="1"/>
          </p:cNvSpPr>
          <p:nvPr/>
        </p:nvSpPr>
        <p:spPr bwMode="gray">
          <a:xfrm rot="-9138957">
            <a:off x="1558925" y="1676400"/>
            <a:ext cx="452438" cy="1250950"/>
          </a:xfrm>
          <a:prstGeom prst="upArrow">
            <a:avLst>
              <a:gd name="adj1" fmla="val 56944"/>
              <a:gd name="adj2" fmla="val 159955"/>
            </a:avLst>
          </a:prstGeom>
          <a:gradFill rotWithShape="1">
            <a:gsLst>
              <a:gs pos="0">
                <a:srgbClr val="BDBFB9"/>
              </a:gs>
              <a:gs pos="100000">
                <a:srgbClr val="F7F9F2"/>
              </a:gs>
            </a:gsLst>
            <a:lin ang="5400000" scaled="1"/>
          </a:gradFill>
          <a:ln w="9525" algn="ctr">
            <a:noFill/>
            <a:miter lim="800000"/>
            <a:headEnd/>
            <a:tailEnd/>
          </a:ln>
        </p:spPr>
        <p:txBody>
          <a:bodyPr rot="10800000" wrap="none" anchor="ctr"/>
          <a:lstStyle/>
          <a:p>
            <a:endParaRPr lang="zh-CN" altLang="en-US" i="0"/>
          </a:p>
        </p:txBody>
      </p:sp>
      <p:sp>
        <p:nvSpPr>
          <p:cNvPr id="1400835" name="AutoShape 68"/>
          <p:cNvSpPr>
            <a:spLocks noChangeArrowheads="1"/>
          </p:cNvSpPr>
          <p:nvPr/>
        </p:nvSpPr>
        <p:spPr bwMode="gray">
          <a:xfrm rot="-10024400">
            <a:off x="3679825" y="1501775"/>
            <a:ext cx="574675" cy="1677988"/>
          </a:xfrm>
          <a:prstGeom prst="upArrow">
            <a:avLst>
              <a:gd name="adj1" fmla="val 56944"/>
              <a:gd name="adj2" fmla="val 151456"/>
            </a:avLst>
          </a:prstGeom>
          <a:gradFill rotWithShape="1">
            <a:gsLst>
              <a:gs pos="0">
                <a:srgbClr val="BDBFB9"/>
              </a:gs>
              <a:gs pos="100000">
                <a:srgbClr val="F7F9F2"/>
              </a:gs>
            </a:gsLst>
            <a:lin ang="5400000" scaled="1"/>
          </a:gradFill>
          <a:ln w="9525" algn="ctr">
            <a:noFill/>
            <a:miter lim="800000"/>
            <a:headEnd/>
            <a:tailEnd/>
          </a:ln>
        </p:spPr>
        <p:txBody>
          <a:bodyPr rot="10800000" wrap="none" anchor="ctr"/>
          <a:lstStyle/>
          <a:p>
            <a:endParaRPr lang="zh-CN" altLang="en-US" i="0"/>
          </a:p>
        </p:txBody>
      </p:sp>
      <p:sp>
        <p:nvSpPr>
          <p:cNvPr id="1400837" name="AutoShape 70"/>
          <p:cNvSpPr>
            <a:spLocks noChangeArrowheads="1"/>
          </p:cNvSpPr>
          <p:nvPr/>
        </p:nvSpPr>
        <p:spPr bwMode="gray">
          <a:xfrm rot="8567437">
            <a:off x="7281863" y="1247775"/>
            <a:ext cx="477837" cy="1798638"/>
          </a:xfrm>
          <a:prstGeom prst="upArrow">
            <a:avLst>
              <a:gd name="adj1" fmla="val 56944"/>
              <a:gd name="adj2" fmla="val 163949"/>
            </a:avLst>
          </a:prstGeom>
          <a:gradFill rotWithShape="1">
            <a:gsLst>
              <a:gs pos="0">
                <a:srgbClr val="BDBFB9"/>
              </a:gs>
              <a:gs pos="100000">
                <a:srgbClr val="F7F9F2"/>
              </a:gs>
            </a:gsLst>
            <a:lin ang="5400000" scaled="1"/>
          </a:gradFill>
          <a:ln w="9525" algn="ctr">
            <a:noFill/>
            <a:miter lim="800000"/>
            <a:headEnd/>
            <a:tailEnd/>
          </a:ln>
        </p:spPr>
        <p:txBody>
          <a:bodyPr rot="10800000" wrap="none" anchor="ctr"/>
          <a:lstStyle/>
          <a:p>
            <a:endParaRPr lang="zh-CN" altLang="en-US" i="0"/>
          </a:p>
        </p:txBody>
      </p:sp>
      <p:sp>
        <p:nvSpPr>
          <p:cNvPr id="2260999" name="Rectangle 2"/>
          <p:cNvSpPr>
            <a:spLocks noGrp="1" noChangeArrowheads="1"/>
          </p:cNvSpPr>
          <p:nvPr>
            <p:ph type="title" idx="4294967295"/>
          </p:nvPr>
        </p:nvSpPr>
        <p:spPr>
          <a:xfrm>
            <a:off x="2000232" y="214290"/>
            <a:ext cx="8501122" cy="498598"/>
          </a:xfrm>
        </p:spPr>
        <p:txBody>
          <a:bodyPr/>
          <a:lstStyle/>
          <a:p>
            <a:pPr defTabSz="914363" fontAlgn="auto">
              <a:spcAft>
                <a:spcPts val="0"/>
              </a:spcAft>
              <a:defRPr/>
            </a:pPr>
            <a:r>
              <a:rPr altLang="zh-CN" sz="3600" b="1">
                <a:latin typeface="Arial" pitchFamily="34" charset="0"/>
                <a:ea typeface="宋体" charset="-122"/>
                <a:cs typeface="Arial" pitchFamily="34" charset="0"/>
              </a:rPr>
              <a:t>Structure of the Passage</a:t>
            </a:r>
          </a:p>
        </p:txBody>
      </p:sp>
      <p:sp>
        <p:nvSpPr>
          <p:cNvPr id="1400839" name="AutoShape 4"/>
          <p:cNvSpPr>
            <a:spLocks noChangeArrowheads="1"/>
          </p:cNvSpPr>
          <p:nvPr/>
        </p:nvSpPr>
        <p:spPr bwMode="gray">
          <a:xfrm>
            <a:off x="2000250" y="1500188"/>
            <a:ext cx="5329238" cy="571500"/>
          </a:xfrm>
          <a:prstGeom prst="roundRect">
            <a:avLst>
              <a:gd name="adj" fmla="val 50000"/>
            </a:avLst>
          </a:prstGeom>
          <a:solidFill>
            <a:schemeClr val="accent1"/>
          </a:solidFill>
          <a:ln w="38100" algn="ctr">
            <a:solidFill>
              <a:srgbClr val="FFFFFF"/>
            </a:solidFill>
            <a:round/>
            <a:headEnd/>
            <a:tailEnd/>
          </a:ln>
          <a:effectLst>
            <a:outerShdw dist="63500" dir="3187806" algn="ctr" rotWithShape="0">
              <a:srgbClr val="001D3A"/>
            </a:outerShdw>
          </a:effectLst>
        </p:spPr>
        <p:txBody>
          <a:bodyPr wrap="none" anchor="ctr"/>
          <a:lstStyle/>
          <a:p>
            <a:pPr algn="ctr">
              <a:defRPr/>
            </a:pPr>
            <a:r>
              <a:rPr lang="en-US" altLang="zh-CN" sz="2000" b="1" i="0" dirty="0">
                <a:solidFill>
                  <a:srgbClr val="FFFFFF"/>
                </a:solidFill>
                <a:effectLst>
                  <a:outerShdw blurRad="38100" dist="38100" dir="2700000" algn="tl">
                    <a:srgbClr val="000000"/>
                  </a:outerShdw>
                </a:effectLst>
                <a:latin typeface="Verdana" pitchFamily="34" charset="0"/>
              </a:rPr>
              <a:t>help </a:t>
            </a:r>
            <a:r>
              <a:rPr lang="en-US" altLang="zh-CN" sz="2000" b="1" i="0" dirty="0">
                <a:solidFill>
                  <a:srgbClr val="FAA906"/>
                </a:solidFill>
                <a:effectLst>
                  <a:outerShdw blurRad="38100" dist="38100" dir="2700000" algn="tl">
                    <a:srgbClr val="000000"/>
                  </a:outerShdw>
                </a:effectLst>
                <a:latin typeface="Verdana" pitchFamily="34" charset="0"/>
              </a:rPr>
              <a:t>lower</a:t>
            </a:r>
            <a:r>
              <a:rPr lang="en-US" altLang="zh-CN" sz="2000" b="1" i="0" dirty="0">
                <a:solidFill>
                  <a:srgbClr val="FFFFFF"/>
                </a:solidFill>
                <a:effectLst>
                  <a:outerShdw blurRad="38100" dist="38100" dir="2700000" algn="tl">
                    <a:srgbClr val="000000"/>
                  </a:outerShdw>
                </a:effectLst>
                <a:latin typeface="Verdana" pitchFamily="34" charset="0"/>
              </a:rPr>
              <a:t> prices, but </a:t>
            </a:r>
            <a:r>
              <a:rPr lang="en-US" altLang="zh-CN" sz="2000" b="1" i="0" dirty="0">
                <a:solidFill>
                  <a:srgbClr val="FAA906"/>
                </a:solidFill>
                <a:effectLst>
                  <a:outerShdw blurRad="38100" dist="38100" dir="2700000" algn="tl">
                    <a:srgbClr val="000000"/>
                  </a:outerShdw>
                </a:effectLst>
                <a:latin typeface="Verdana" pitchFamily="34" charset="0"/>
              </a:rPr>
              <a:t>raise</a:t>
            </a:r>
            <a:r>
              <a:rPr lang="en-US" altLang="zh-CN" sz="2000" b="1" i="0" dirty="0">
                <a:solidFill>
                  <a:srgbClr val="FFFFFF"/>
                </a:solidFill>
                <a:effectLst>
                  <a:outerShdw blurRad="38100" dist="38100" dir="2700000" algn="tl">
                    <a:srgbClr val="000000"/>
                  </a:outerShdw>
                </a:effectLst>
                <a:latin typeface="Verdana" pitchFamily="34" charset="0"/>
              </a:rPr>
              <a:t> them</a:t>
            </a:r>
            <a:r>
              <a:rPr lang="en-US" altLang="zh-CN" sz="2000" i="0" dirty="0">
                <a:solidFill>
                  <a:srgbClr val="FFFFFF"/>
                </a:solidFill>
                <a:effectLst>
                  <a:outerShdw blurRad="38100" dist="38100" dir="2700000" algn="tl">
                    <a:srgbClr val="000000"/>
                  </a:outerShdw>
                </a:effectLst>
                <a:latin typeface="Verdana" pitchFamily="34" charset="0"/>
              </a:rPr>
              <a:t> </a:t>
            </a:r>
            <a:endParaRPr lang="en-US" altLang="zh-CN" sz="1800" i="0" dirty="0"/>
          </a:p>
        </p:txBody>
      </p:sp>
      <p:sp>
        <p:nvSpPr>
          <p:cNvPr id="2261009" name="Rectangle 61"/>
          <p:cNvSpPr>
            <a:spLocks noChangeArrowheads="1"/>
          </p:cNvSpPr>
          <p:nvPr/>
        </p:nvSpPr>
        <p:spPr bwMode="auto">
          <a:xfrm>
            <a:off x="7500938" y="3429000"/>
            <a:ext cx="1295400" cy="400050"/>
          </a:xfrm>
          <a:prstGeom prst="rect">
            <a:avLst/>
          </a:prstGeom>
          <a:noFill/>
          <a:ln w="9525">
            <a:noFill/>
            <a:miter lim="800000"/>
            <a:headEnd/>
            <a:tailEnd/>
          </a:ln>
          <a:effectLst>
            <a:prstShdw prst="shdw12">
              <a:schemeClr val="bg2">
                <a:alpha val="50000"/>
              </a:schemeClr>
            </a:prstShdw>
          </a:effectLst>
        </p:spPr>
        <p:txBody>
          <a:bodyPr wrap="none">
            <a:spAutoFit/>
          </a:bodyPr>
          <a:lstStyle/>
          <a:p>
            <a:r>
              <a:rPr lang="en-US" altLang="zh-CN" sz="2000" b="1" i="0">
                <a:solidFill>
                  <a:srgbClr val="FAA906"/>
                </a:solidFill>
              </a:rPr>
              <a:t>para.9-11</a:t>
            </a:r>
            <a:endParaRPr lang="zh-CN" altLang="en-US" sz="2000" b="1" i="0">
              <a:solidFill>
                <a:srgbClr val="FAA906"/>
              </a:solidFill>
            </a:endParaRPr>
          </a:p>
        </p:txBody>
      </p:sp>
      <p:grpSp>
        <p:nvGrpSpPr>
          <p:cNvPr id="3" name="Group 18"/>
          <p:cNvGrpSpPr>
            <a:grpSpLocks/>
          </p:cNvGrpSpPr>
          <p:nvPr/>
        </p:nvGrpSpPr>
        <p:grpSpPr bwMode="auto">
          <a:xfrm>
            <a:off x="428625" y="2857500"/>
            <a:ext cx="2016125" cy="1008063"/>
            <a:chOff x="113" y="2704"/>
            <a:chExt cx="1270" cy="726"/>
          </a:xfrm>
        </p:grpSpPr>
        <p:sp>
          <p:nvSpPr>
            <p:cNvPr id="92188" name="AutoShape 6"/>
            <p:cNvSpPr>
              <a:spLocks noChangeArrowheads="1"/>
            </p:cNvSpPr>
            <p:nvPr/>
          </p:nvSpPr>
          <p:spPr bwMode="auto">
            <a:xfrm>
              <a:off x="119" y="2704"/>
              <a:ext cx="1173" cy="726"/>
            </a:xfrm>
            <a:prstGeom prst="roundRect">
              <a:avLst>
                <a:gd name="adj" fmla="val 13745"/>
              </a:avLst>
            </a:prstGeom>
            <a:solidFill>
              <a:schemeClr val="accent1"/>
            </a:solidFill>
            <a:ln w="25400">
              <a:solidFill>
                <a:schemeClr val="tx1"/>
              </a:solidFill>
              <a:round/>
              <a:headEnd/>
              <a:tailEnd/>
            </a:ln>
          </p:spPr>
          <p:txBody>
            <a:bodyPr wrap="none" anchor="ctr"/>
            <a:lstStyle/>
            <a:p>
              <a:endParaRPr lang="zh-CN" altLang="en-US" sz="1800" i="0"/>
            </a:p>
          </p:txBody>
        </p:sp>
        <p:sp>
          <p:nvSpPr>
            <p:cNvPr id="92189" name="Rectangle 31"/>
            <p:cNvSpPr>
              <a:spLocks noChangeArrowheads="1"/>
            </p:cNvSpPr>
            <p:nvPr/>
          </p:nvSpPr>
          <p:spPr bwMode="auto">
            <a:xfrm>
              <a:off x="113" y="2840"/>
              <a:ext cx="1270" cy="264"/>
            </a:xfrm>
            <a:prstGeom prst="rect">
              <a:avLst/>
            </a:prstGeom>
            <a:noFill/>
            <a:ln w="9525">
              <a:noFill/>
              <a:miter lim="800000"/>
              <a:headEnd/>
              <a:tailEnd/>
            </a:ln>
          </p:spPr>
          <p:txBody>
            <a:bodyPr>
              <a:spAutoFit/>
            </a:bodyPr>
            <a:lstStyle/>
            <a:p>
              <a:endParaRPr lang="en-US" altLang="zh-CN" sz="1800" b="1" i="0">
                <a:solidFill>
                  <a:schemeClr val="tx2"/>
                </a:solidFill>
              </a:endParaRPr>
            </a:p>
          </p:txBody>
        </p:sp>
      </p:grpSp>
      <p:sp>
        <p:nvSpPr>
          <p:cNvPr id="92171" name="Rectangle 41"/>
          <p:cNvSpPr>
            <a:spLocks noChangeArrowheads="1"/>
          </p:cNvSpPr>
          <p:nvPr/>
        </p:nvSpPr>
        <p:spPr bwMode="auto">
          <a:xfrm>
            <a:off x="357188" y="2786063"/>
            <a:ext cx="2195512" cy="762000"/>
          </a:xfrm>
          <a:prstGeom prst="rect">
            <a:avLst/>
          </a:prstGeom>
          <a:noFill/>
          <a:ln w="9525">
            <a:noFill/>
            <a:miter lim="800000"/>
            <a:headEnd/>
            <a:tailEnd/>
          </a:ln>
          <a:effectLst>
            <a:prstShdw prst="shdw12">
              <a:schemeClr val="bg2">
                <a:alpha val="50000"/>
              </a:schemeClr>
            </a:prstShdw>
          </a:effectLst>
        </p:spPr>
        <p:txBody>
          <a:bodyPr>
            <a:spAutoFit/>
          </a:bodyPr>
          <a:lstStyle/>
          <a:p>
            <a:r>
              <a:rPr lang="en-US" altLang="zh-CN" b="1" i="0">
                <a:solidFill>
                  <a:schemeClr val="bg1"/>
                </a:solidFill>
              </a:rPr>
              <a:t>       </a:t>
            </a:r>
            <a:r>
              <a:rPr lang="en-US" altLang="zh-CN" sz="2000" b="1" i="0">
                <a:solidFill>
                  <a:schemeClr val="bg1"/>
                </a:solidFill>
              </a:rPr>
              <a:t>PartⅠ</a:t>
            </a:r>
          </a:p>
          <a:p>
            <a:r>
              <a:rPr lang="en-US" altLang="zh-CN" sz="2000" b="1" i="0">
                <a:solidFill>
                  <a:schemeClr val="bg1"/>
                </a:solidFill>
              </a:rPr>
              <a:t>  Introduction</a:t>
            </a:r>
          </a:p>
        </p:txBody>
      </p:sp>
      <p:sp>
        <p:nvSpPr>
          <p:cNvPr id="2261012" name="Rectangle 58"/>
          <p:cNvSpPr>
            <a:spLocks noChangeArrowheads="1"/>
          </p:cNvSpPr>
          <p:nvPr/>
        </p:nvSpPr>
        <p:spPr bwMode="auto">
          <a:xfrm>
            <a:off x="785813" y="3429000"/>
            <a:ext cx="1152525" cy="396875"/>
          </a:xfrm>
          <a:prstGeom prst="rect">
            <a:avLst/>
          </a:prstGeom>
          <a:noFill/>
          <a:ln w="9525">
            <a:noFill/>
            <a:miter lim="800000"/>
            <a:headEnd/>
            <a:tailEnd/>
          </a:ln>
          <a:effectLst>
            <a:prstShdw prst="shdw12">
              <a:schemeClr val="bg2">
                <a:alpha val="50000"/>
              </a:schemeClr>
            </a:prstShdw>
          </a:effectLst>
        </p:spPr>
        <p:txBody>
          <a:bodyPr>
            <a:spAutoFit/>
          </a:bodyPr>
          <a:lstStyle/>
          <a:p>
            <a:r>
              <a:rPr lang="en-US" altLang="zh-CN" sz="2000" b="1" i="0">
                <a:solidFill>
                  <a:srgbClr val="FAA906"/>
                </a:solidFill>
              </a:rPr>
              <a:t> para.1</a:t>
            </a:r>
          </a:p>
        </p:txBody>
      </p:sp>
      <p:grpSp>
        <p:nvGrpSpPr>
          <p:cNvPr id="4" name="Group 18"/>
          <p:cNvGrpSpPr>
            <a:grpSpLocks/>
          </p:cNvGrpSpPr>
          <p:nvPr/>
        </p:nvGrpSpPr>
        <p:grpSpPr bwMode="auto">
          <a:xfrm>
            <a:off x="2643188" y="3143250"/>
            <a:ext cx="2016125" cy="1008063"/>
            <a:chOff x="113" y="2704"/>
            <a:chExt cx="1270" cy="726"/>
          </a:xfrm>
        </p:grpSpPr>
        <p:sp>
          <p:nvSpPr>
            <p:cNvPr id="92186" name="AutoShape 6"/>
            <p:cNvSpPr>
              <a:spLocks noChangeArrowheads="1"/>
            </p:cNvSpPr>
            <p:nvPr/>
          </p:nvSpPr>
          <p:spPr bwMode="auto">
            <a:xfrm>
              <a:off x="119" y="2704"/>
              <a:ext cx="1173" cy="726"/>
            </a:xfrm>
            <a:prstGeom prst="roundRect">
              <a:avLst>
                <a:gd name="adj" fmla="val 13745"/>
              </a:avLst>
            </a:prstGeom>
            <a:solidFill>
              <a:schemeClr val="accent1"/>
            </a:solidFill>
            <a:ln w="25400">
              <a:solidFill>
                <a:schemeClr val="tx1"/>
              </a:solidFill>
              <a:round/>
              <a:headEnd/>
              <a:tailEnd/>
            </a:ln>
          </p:spPr>
          <p:txBody>
            <a:bodyPr wrap="none" anchor="ctr"/>
            <a:lstStyle/>
            <a:p>
              <a:endParaRPr lang="zh-CN" altLang="en-US" sz="1800" i="0"/>
            </a:p>
          </p:txBody>
        </p:sp>
        <p:sp>
          <p:nvSpPr>
            <p:cNvPr id="92187" name="Rectangle 31"/>
            <p:cNvSpPr>
              <a:spLocks noChangeArrowheads="1"/>
            </p:cNvSpPr>
            <p:nvPr/>
          </p:nvSpPr>
          <p:spPr bwMode="auto">
            <a:xfrm>
              <a:off x="113" y="2840"/>
              <a:ext cx="1270" cy="264"/>
            </a:xfrm>
            <a:prstGeom prst="rect">
              <a:avLst/>
            </a:prstGeom>
            <a:noFill/>
            <a:ln w="9525">
              <a:noFill/>
              <a:miter lim="800000"/>
              <a:headEnd/>
              <a:tailEnd/>
            </a:ln>
          </p:spPr>
          <p:txBody>
            <a:bodyPr>
              <a:spAutoFit/>
            </a:bodyPr>
            <a:lstStyle/>
            <a:p>
              <a:endParaRPr lang="en-US" altLang="zh-CN" sz="1800" b="1" i="0">
                <a:solidFill>
                  <a:schemeClr val="tx2"/>
                </a:solidFill>
              </a:endParaRPr>
            </a:p>
          </p:txBody>
        </p:sp>
      </p:grpSp>
      <p:sp>
        <p:nvSpPr>
          <p:cNvPr id="92174" name="Rectangle 28"/>
          <p:cNvSpPr>
            <a:spLocks noChangeArrowheads="1"/>
          </p:cNvSpPr>
          <p:nvPr/>
        </p:nvSpPr>
        <p:spPr bwMode="gray">
          <a:xfrm>
            <a:off x="2786063" y="3143250"/>
            <a:ext cx="1800225" cy="1200150"/>
          </a:xfrm>
          <a:prstGeom prst="rect">
            <a:avLst/>
          </a:prstGeom>
          <a:noFill/>
          <a:ln w="9525">
            <a:noFill/>
            <a:miter lim="800000"/>
            <a:headEnd/>
            <a:tailEnd/>
          </a:ln>
        </p:spPr>
        <p:txBody>
          <a:bodyPr>
            <a:spAutoFit/>
          </a:bodyPr>
          <a:lstStyle/>
          <a:p>
            <a:r>
              <a:rPr lang="en-US" altLang="zh-CN" sz="1800" b="1" i="0">
                <a:solidFill>
                  <a:schemeClr val="bg1"/>
                </a:solidFill>
              </a:rPr>
              <a:t>      Part Ⅱ</a:t>
            </a:r>
          </a:p>
          <a:p>
            <a:r>
              <a:rPr lang="en-US" altLang="zh-CN" sz="1800" b="1" i="0">
                <a:solidFill>
                  <a:schemeClr val="bg1"/>
                </a:solidFill>
              </a:rPr>
              <a:t>Development</a:t>
            </a:r>
          </a:p>
          <a:p>
            <a:endParaRPr lang="en-US" altLang="zh-CN" sz="1800" i="0">
              <a:solidFill>
                <a:schemeClr val="bg1"/>
              </a:solidFill>
            </a:endParaRPr>
          </a:p>
          <a:p>
            <a:endParaRPr lang="en-US" altLang="zh-CN" sz="1800" i="0">
              <a:solidFill>
                <a:schemeClr val="bg1"/>
              </a:solidFill>
            </a:endParaRPr>
          </a:p>
        </p:txBody>
      </p:sp>
      <p:grpSp>
        <p:nvGrpSpPr>
          <p:cNvPr id="2261016" name="Group 61"/>
          <p:cNvGrpSpPr>
            <a:grpSpLocks/>
          </p:cNvGrpSpPr>
          <p:nvPr/>
        </p:nvGrpSpPr>
        <p:grpSpPr bwMode="auto">
          <a:xfrm>
            <a:off x="4786313" y="3143250"/>
            <a:ext cx="2147887" cy="1008063"/>
            <a:chOff x="3107" y="1709"/>
            <a:chExt cx="1308" cy="635"/>
          </a:xfrm>
        </p:grpSpPr>
        <p:grpSp>
          <p:nvGrpSpPr>
            <p:cNvPr id="92182" name="Group 18"/>
            <p:cNvGrpSpPr>
              <a:grpSpLocks/>
            </p:cNvGrpSpPr>
            <p:nvPr/>
          </p:nvGrpSpPr>
          <p:grpSpPr bwMode="auto">
            <a:xfrm>
              <a:off x="3107" y="1709"/>
              <a:ext cx="1270" cy="635"/>
              <a:chOff x="113" y="2396"/>
              <a:chExt cx="1270" cy="726"/>
            </a:xfrm>
          </p:grpSpPr>
          <p:sp>
            <p:nvSpPr>
              <p:cNvPr id="92184" name="AutoShape 6"/>
              <p:cNvSpPr>
                <a:spLocks noChangeArrowheads="1"/>
              </p:cNvSpPr>
              <p:nvPr/>
            </p:nvSpPr>
            <p:spPr bwMode="auto">
              <a:xfrm>
                <a:off x="157" y="2396"/>
                <a:ext cx="1173" cy="726"/>
              </a:xfrm>
              <a:prstGeom prst="roundRect">
                <a:avLst>
                  <a:gd name="adj" fmla="val 13745"/>
                </a:avLst>
              </a:prstGeom>
              <a:solidFill>
                <a:schemeClr val="accent1"/>
              </a:solidFill>
              <a:ln w="25400">
                <a:solidFill>
                  <a:schemeClr val="tx1"/>
                </a:solidFill>
                <a:round/>
                <a:headEnd/>
                <a:tailEnd/>
              </a:ln>
            </p:spPr>
            <p:txBody>
              <a:bodyPr wrap="none" anchor="ctr"/>
              <a:lstStyle/>
              <a:p>
                <a:endParaRPr lang="zh-CN" altLang="en-US" sz="1800" i="0"/>
              </a:p>
            </p:txBody>
          </p:sp>
          <p:sp>
            <p:nvSpPr>
              <p:cNvPr id="92185" name="Rectangle 31"/>
              <p:cNvSpPr>
                <a:spLocks noChangeArrowheads="1"/>
              </p:cNvSpPr>
              <p:nvPr/>
            </p:nvSpPr>
            <p:spPr bwMode="auto">
              <a:xfrm>
                <a:off x="113" y="2840"/>
                <a:ext cx="1270" cy="264"/>
              </a:xfrm>
              <a:prstGeom prst="rect">
                <a:avLst/>
              </a:prstGeom>
              <a:noFill/>
              <a:ln w="9525">
                <a:noFill/>
                <a:miter lim="800000"/>
                <a:headEnd/>
                <a:tailEnd/>
              </a:ln>
            </p:spPr>
            <p:txBody>
              <a:bodyPr>
                <a:spAutoFit/>
              </a:bodyPr>
              <a:lstStyle/>
              <a:p>
                <a:endParaRPr lang="en-US" altLang="zh-CN" sz="1800" b="1" i="0">
                  <a:solidFill>
                    <a:schemeClr val="tx2"/>
                  </a:solidFill>
                </a:endParaRPr>
              </a:p>
            </p:txBody>
          </p:sp>
        </p:grpSp>
        <p:sp>
          <p:nvSpPr>
            <p:cNvPr id="92183" name="Rectangle 47"/>
            <p:cNvSpPr>
              <a:spLocks noChangeArrowheads="1"/>
            </p:cNvSpPr>
            <p:nvPr/>
          </p:nvSpPr>
          <p:spPr bwMode="auto">
            <a:xfrm>
              <a:off x="3325" y="1709"/>
              <a:ext cx="1090" cy="427"/>
            </a:xfrm>
            <a:prstGeom prst="rect">
              <a:avLst/>
            </a:prstGeom>
            <a:noFill/>
            <a:ln w="9525">
              <a:noFill/>
              <a:miter lim="800000"/>
              <a:headEnd/>
              <a:tailEnd/>
            </a:ln>
            <a:effectLst>
              <a:prstShdw prst="shdw12">
                <a:schemeClr val="bg2">
                  <a:alpha val="50000"/>
                </a:schemeClr>
              </a:prstShdw>
            </a:effectLst>
          </p:spPr>
          <p:txBody>
            <a:bodyPr>
              <a:spAutoFit/>
            </a:bodyPr>
            <a:lstStyle/>
            <a:p>
              <a:r>
                <a:rPr lang="en-US" altLang="zh-CN" sz="2000" b="1" i="0">
                  <a:solidFill>
                    <a:schemeClr val="bg1"/>
                  </a:solidFill>
                </a:rPr>
                <a:t>  </a:t>
              </a:r>
              <a:r>
                <a:rPr lang="en-US" altLang="zh-CN" sz="1800" b="1" i="0">
                  <a:solidFill>
                    <a:schemeClr val="bg1"/>
                  </a:solidFill>
                </a:rPr>
                <a:t>Part Ⅲ                             Analysis</a:t>
              </a:r>
              <a:endParaRPr lang="zh-CN" altLang="en-US" sz="1800" b="1" i="0">
                <a:solidFill>
                  <a:schemeClr val="bg1"/>
                </a:solidFill>
              </a:endParaRPr>
            </a:p>
          </p:txBody>
        </p:sp>
      </p:grpSp>
      <p:sp>
        <p:nvSpPr>
          <p:cNvPr id="2261017" name="Rectangle 60"/>
          <p:cNvSpPr>
            <a:spLocks noChangeArrowheads="1"/>
          </p:cNvSpPr>
          <p:nvPr/>
        </p:nvSpPr>
        <p:spPr bwMode="auto">
          <a:xfrm>
            <a:off x="5143500" y="3714750"/>
            <a:ext cx="1166813" cy="400050"/>
          </a:xfrm>
          <a:prstGeom prst="rect">
            <a:avLst/>
          </a:prstGeom>
          <a:noFill/>
          <a:ln w="9525">
            <a:noFill/>
            <a:miter lim="800000"/>
            <a:headEnd/>
            <a:tailEnd/>
          </a:ln>
          <a:effectLst>
            <a:prstShdw prst="shdw12">
              <a:schemeClr val="bg2">
                <a:alpha val="50000"/>
              </a:schemeClr>
            </a:prstShdw>
          </a:effectLst>
        </p:spPr>
        <p:txBody>
          <a:bodyPr wrap="none">
            <a:spAutoFit/>
          </a:bodyPr>
          <a:lstStyle/>
          <a:p>
            <a:r>
              <a:rPr lang="en-US" altLang="zh-CN" sz="2000" b="1" i="0">
                <a:solidFill>
                  <a:srgbClr val="FAA906"/>
                </a:solidFill>
              </a:rPr>
              <a:t>para.4-8</a:t>
            </a:r>
          </a:p>
        </p:txBody>
      </p:sp>
      <p:sp>
        <p:nvSpPr>
          <p:cNvPr id="92177" name="Rectangle 55"/>
          <p:cNvSpPr>
            <a:spLocks noChangeArrowheads="1"/>
          </p:cNvSpPr>
          <p:nvPr/>
        </p:nvSpPr>
        <p:spPr bwMode="auto">
          <a:xfrm>
            <a:off x="7286625" y="2857500"/>
            <a:ext cx="1511300" cy="641350"/>
          </a:xfrm>
          <a:prstGeom prst="rect">
            <a:avLst/>
          </a:prstGeom>
          <a:noFill/>
          <a:ln w="9525">
            <a:noFill/>
            <a:miter lim="800000"/>
            <a:headEnd/>
            <a:tailEnd/>
          </a:ln>
          <a:effectLst>
            <a:prstShdw prst="shdw12">
              <a:schemeClr val="bg2">
                <a:alpha val="50000"/>
              </a:schemeClr>
            </a:prstShdw>
          </a:effectLst>
        </p:spPr>
        <p:txBody>
          <a:bodyPr>
            <a:spAutoFit/>
          </a:bodyPr>
          <a:lstStyle/>
          <a:p>
            <a:r>
              <a:rPr lang="en-US" altLang="zh-CN" sz="1800" b="1" i="0">
                <a:solidFill>
                  <a:schemeClr val="bg1"/>
                </a:solidFill>
              </a:rPr>
              <a:t>      Part Ⅳ</a:t>
            </a:r>
          </a:p>
          <a:p>
            <a:r>
              <a:rPr lang="en-US" altLang="zh-CN" sz="1800" b="1" i="0">
                <a:solidFill>
                  <a:schemeClr val="bg1"/>
                </a:solidFill>
              </a:rPr>
              <a:t>    Solution</a:t>
            </a:r>
            <a:endParaRPr lang="zh-CN" altLang="en-US" sz="1800" b="1" i="0">
              <a:solidFill>
                <a:schemeClr val="bg1"/>
              </a:solidFill>
            </a:endParaRPr>
          </a:p>
        </p:txBody>
      </p:sp>
      <p:sp>
        <p:nvSpPr>
          <p:cNvPr id="59" name="TextBox 58"/>
          <p:cNvSpPr txBox="1"/>
          <p:nvPr/>
        </p:nvSpPr>
        <p:spPr>
          <a:xfrm>
            <a:off x="7000875" y="6357938"/>
            <a:ext cx="2143125" cy="307975"/>
          </a:xfrm>
          <a:prstGeom prst="rect">
            <a:avLst/>
          </a:prstGeom>
          <a:solidFill>
            <a:schemeClr val="bg1"/>
          </a:solidFill>
        </p:spPr>
        <p:txBody>
          <a:bodyPr lIns="0" tIns="0" rIns="0" bIns="0">
            <a:spAutoFit/>
          </a:bodyPr>
          <a:lstStyle/>
          <a:p>
            <a:pPr>
              <a:defRPr/>
            </a:pPr>
            <a:endParaRPr lang="zh-CN" altLang="en-US" sz="2000" dirty="0" err="1">
              <a:gradFill>
                <a:gsLst>
                  <a:gs pos="0">
                    <a:schemeClr val="tx2"/>
                  </a:gs>
                  <a:gs pos="86000">
                    <a:schemeClr val="tx2"/>
                  </a:gs>
                </a:gsLst>
                <a:lin ang="5400000" scaled="0"/>
              </a:gradFill>
            </a:endParaRPr>
          </a:p>
        </p:txBody>
      </p:sp>
      <p:sp>
        <p:nvSpPr>
          <p:cNvPr id="55" name="椭圆 54"/>
          <p:cNvSpPr/>
          <p:nvPr/>
        </p:nvSpPr>
        <p:spPr bwMode="auto">
          <a:xfrm>
            <a:off x="8215313" y="5929313"/>
            <a:ext cx="642937" cy="571500"/>
          </a:xfrm>
          <a:prstGeom prst="ellipse">
            <a:avLst/>
          </a:prstGeom>
          <a:solidFill>
            <a:schemeClr val="bg1"/>
          </a:solidFill>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lIns="91436" tIns="45718" rIns="91436" bIns="45718" anchor="ctr"/>
          <a:lstStyle/>
          <a:p>
            <a:pPr algn="ctr" defTabSz="914099">
              <a:defRPr/>
            </a:pPr>
            <a:endParaRPr lang="zh-CN" altLang="en-US" sz="2000" dirty="0">
              <a:gradFill>
                <a:gsLst>
                  <a:gs pos="0">
                    <a:srgbClr val="FFFFFF"/>
                  </a:gs>
                  <a:gs pos="100000">
                    <a:srgbClr val="FFFFFF"/>
                  </a:gs>
                </a:gsLst>
                <a:lin ang="5400000" scaled="0"/>
              </a:gradFill>
            </a:endParaRPr>
          </a:p>
        </p:txBody>
      </p:sp>
      <p:sp>
        <p:nvSpPr>
          <p:cNvPr id="61" name="Rectangle 59"/>
          <p:cNvSpPr>
            <a:spLocks noChangeArrowheads="1"/>
          </p:cNvSpPr>
          <p:nvPr/>
        </p:nvSpPr>
        <p:spPr bwMode="auto">
          <a:xfrm>
            <a:off x="3000375" y="3643313"/>
            <a:ext cx="1252538" cy="461962"/>
          </a:xfrm>
          <a:prstGeom prst="rect">
            <a:avLst/>
          </a:prstGeom>
          <a:noFill/>
          <a:ln w="9525">
            <a:noFill/>
            <a:miter lim="800000"/>
            <a:headEnd/>
            <a:tailEnd/>
          </a:ln>
          <a:effectLst>
            <a:prstShdw prst="shdw12">
              <a:schemeClr val="bg2">
                <a:alpha val="50000"/>
              </a:schemeClr>
            </a:prstShdw>
          </a:effectLst>
        </p:spPr>
        <p:txBody>
          <a:bodyPr wrap="none">
            <a:spAutoFit/>
          </a:bodyPr>
          <a:lstStyle/>
          <a:p>
            <a:r>
              <a:rPr lang="en-US" altLang="zh-CN" i="0"/>
              <a:t> </a:t>
            </a:r>
            <a:r>
              <a:rPr lang="en-US" altLang="zh-CN" sz="2000" b="1" i="0">
                <a:solidFill>
                  <a:srgbClr val="FAA906"/>
                </a:solidFill>
              </a:rPr>
              <a:t>para.2-3</a:t>
            </a:r>
            <a:endParaRPr lang="zh-CN" altLang="en-US" sz="2000" b="1" i="0">
              <a:solidFill>
                <a:srgbClr val="FAA906"/>
              </a:solidFill>
            </a:endParaRPr>
          </a:p>
        </p:txBody>
      </p:sp>
      <p:sp>
        <p:nvSpPr>
          <p:cNvPr id="1400870" name="AutoShape 4"/>
          <p:cNvSpPr>
            <a:spLocks noChangeArrowheads="1"/>
          </p:cNvSpPr>
          <p:nvPr/>
        </p:nvSpPr>
        <p:spPr bwMode="gray">
          <a:xfrm>
            <a:off x="2643188" y="4857750"/>
            <a:ext cx="3960812" cy="719138"/>
          </a:xfrm>
          <a:prstGeom prst="roundRect">
            <a:avLst>
              <a:gd name="adj" fmla="val 50000"/>
            </a:avLst>
          </a:prstGeom>
          <a:solidFill>
            <a:schemeClr val="accent1"/>
          </a:solidFill>
          <a:ln w="38100" algn="ctr">
            <a:solidFill>
              <a:srgbClr val="FFFFFF"/>
            </a:solidFill>
            <a:round/>
            <a:headEnd/>
            <a:tailEnd/>
          </a:ln>
          <a:effectLst>
            <a:outerShdw dist="63500" dir="3187806" algn="ctr" rotWithShape="0">
              <a:srgbClr val="001D3A"/>
            </a:outerShdw>
          </a:effectLst>
        </p:spPr>
        <p:txBody>
          <a:bodyPr wrap="none" anchor="ctr"/>
          <a:lstStyle/>
          <a:p>
            <a:pPr algn="ctr">
              <a:defRPr/>
            </a:pPr>
            <a:r>
              <a:rPr lang="en-US" altLang="zh-CN" b="1" i="0">
                <a:solidFill>
                  <a:srgbClr val="FAA906"/>
                </a:solidFill>
              </a:rPr>
              <a:t>malfunction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0083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0083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0083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40083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26101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400837"/>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400850"/>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2261012"/>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61"/>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2261017"/>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2261009"/>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63"/>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1" nodeType="clickEffect">
                                  <p:stCondLst>
                                    <p:cond delay="0"/>
                                  </p:stCondLst>
                                  <p:childTnLst>
                                    <p:set>
                                      <p:cBhvr>
                                        <p:cTn id="62" dur="1" fill="hold">
                                          <p:stCondLst>
                                            <p:cond delay="0"/>
                                          </p:stCondLst>
                                        </p:cTn>
                                        <p:tgtEl>
                                          <p:spTgt spid="63"/>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1400870"/>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6" presetClass="emph" presetSubtype="0" fill="hold" grpId="1" nodeType="clickEffect">
                                  <p:stCondLst>
                                    <p:cond delay="0"/>
                                  </p:stCondLst>
                                  <p:childTnLst>
                                    <p:animScale>
                                      <p:cBhvr>
                                        <p:cTn id="70" dur="2000" fill="hold"/>
                                        <p:tgtEl>
                                          <p:spTgt spid="1400870"/>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63" grpId="1" animBg="1"/>
      <p:bldP spid="1400836" grpId="0" animBg="1"/>
      <p:bldP spid="1400834" grpId="0" animBg="1"/>
      <p:bldP spid="1400835" grpId="0" animBg="1"/>
      <p:bldP spid="1400837" grpId="0" animBg="1"/>
      <p:bldP spid="1400839" grpId="0" animBg="1"/>
      <p:bldP spid="2261009" grpId="0"/>
      <p:bldP spid="2261012" grpId="0"/>
      <p:bldP spid="2261017" grpId="0"/>
      <p:bldP spid="61" grpId="0"/>
      <p:bldP spid="1400870" grpId="0" animBg="1"/>
      <p:bldP spid="1400870" grpId="1"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AutoShape 68"/>
          <p:cNvSpPr>
            <a:spLocks noChangeArrowheads="1"/>
          </p:cNvSpPr>
          <p:nvPr/>
        </p:nvSpPr>
        <p:spPr bwMode="gray">
          <a:xfrm rot="-7186958">
            <a:off x="1980406" y="2497932"/>
            <a:ext cx="574675" cy="1674812"/>
          </a:xfrm>
          <a:prstGeom prst="upArrow">
            <a:avLst>
              <a:gd name="adj1" fmla="val 56944"/>
              <a:gd name="adj2" fmla="val 141104"/>
            </a:avLst>
          </a:prstGeom>
          <a:gradFill rotWithShape="1">
            <a:gsLst>
              <a:gs pos="0">
                <a:srgbClr val="BDBFB9"/>
              </a:gs>
              <a:gs pos="100000">
                <a:srgbClr val="F7F9F2"/>
              </a:gs>
            </a:gsLst>
            <a:lin ang="5400000" scaled="1"/>
          </a:gradFill>
          <a:ln w="9525" algn="ctr">
            <a:noFill/>
            <a:miter lim="800000"/>
            <a:headEnd/>
            <a:tailEnd/>
          </a:ln>
        </p:spPr>
        <p:txBody>
          <a:bodyPr rot="10800000" wrap="none" anchor="ctr"/>
          <a:lstStyle/>
          <a:p>
            <a:endParaRPr lang="zh-CN" altLang="en-US" i="0"/>
          </a:p>
        </p:txBody>
      </p:sp>
      <p:sp>
        <p:nvSpPr>
          <p:cNvPr id="67" name="AutoShape 68"/>
          <p:cNvSpPr>
            <a:spLocks noChangeArrowheads="1"/>
          </p:cNvSpPr>
          <p:nvPr/>
        </p:nvSpPr>
        <p:spPr bwMode="gray">
          <a:xfrm rot="10800000">
            <a:off x="4071938" y="2428875"/>
            <a:ext cx="574675" cy="1500188"/>
          </a:xfrm>
          <a:prstGeom prst="upArrow">
            <a:avLst>
              <a:gd name="adj1" fmla="val 56944"/>
              <a:gd name="adj2" fmla="val 110112"/>
            </a:avLst>
          </a:prstGeom>
          <a:gradFill rotWithShape="1">
            <a:gsLst>
              <a:gs pos="0">
                <a:srgbClr val="BDBFB9"/>
              </a:gs>
              <a:gs pos="100000">
                <a:srgbClr val="F7F9F2"/>
              </a:gs>
            </a:gsLst>
            <a:lin ang="5400000" scaled="1"/>
          </a:gradFill>
          <a:ln w="9525" algn="ctr">
            <a:noFill/>
            <a:miter lim="800000"/>
            <a:headEnd/>
            <a:tailEnd/>
          </a:ln>
        </p:spPr>
        <p:txBody>
          <a:bodyPr rot="10800000" wrap="none" anchor="ctr"/>
          <a:lstStyle/>
          <a:p>
            <a:endParaRPr lang="zh-CN" altLang="en-US" i="0"/>
          </a:p>
        </p:txBody>
      </p:sp>
      <p:sp>
        <p:nvSpPr>
          <p:cNvPr id="72" name="AutoShape 68"/>
          <p:cNvSpPr>
            <a:spLocks noChangeArrowheads="1"/>
          </p:cNvSpPr>
          <p:nvPr/>
        </p:nvSpPr>
        <p:spPr bwMode="gray">
          <a:xfrm rot="7132083">
            <a:off x="6344444" y="2321719"/>
            <a:ext cx="574675" cy="1938337"/>
          </a:xfrm>
          <a:prstGeom prst="upArrow">
            <a:avLst>
              <a:gd name="adj1" fmla="val 56944"/>
              <a:gd name="adj2" fmla="val 151329"/>
            </a:avLst>
          </a:prstGeom>
          <a:gradFill rotWithShape="1">
            <a:gsLst>
              <a:gs pos="0">
                <a:srgbClr val="BDBFB9"/>
              </a:gs>
              <a:gs pos="100000">
                <a:srgbClr val="F7F9F2"/>
              </a:gs>
            </a:gsLst>
            <a:lin ang="5400000" scaled="1"/>
          </a:gradFill>
          <a:ln w="9525" algn="ctr">
            <a:noFill/>
            <a:miter lim="800000"/>
            <a:headEnd/>
            <a:tailEnd/>
          </a:ln>
        </p:spPr>
        <p:txBody>
          <a:bodyPr rot="10800000" wrap="none" anchor="ctr"/>
          <a:lstStyle/>
          <a:p>
            <a:endParaRPr lang="zh-CN" altLang="en-US" i="0"/>
          </a:p>
        </p:txBody>
      </p:sp>
      <p:sp>
        <p:nvSpPr>
          <p:cNvPr id="54" name="AutoShape 68"/>
          <p:cNvSpPr>
            <a:spLocks noChangeArrowheads="1"/>
          </p:cNvSpPr>
          <p:nvPr/>
        </p:nvSpPr>
        <p:spPr bwMode="gray">
          <a:xfrm rot="10800000">
            <a:off x="3857625" y="1714500"/>
            <a:ext cx="931863" cy="857250"/>
          </a:xfrm>
          <a:prstGeom prst="upArrow">
            <a:avLst>
              <a:gd name="adj1" fmla="val 56944"/>
              <a:gd name="adj2" fmla="val 59176"/>
            </a:avLst>
          </a:prstGeom>
          <a:gradFill rotWithShape="1">
            <a:gsLst>
              <a:gs pos="0">
                <a:srgbClr val="BDBFB9"/>
              </a:gs>
              <a:gs pos="100000">
                <a:srgbClr val="F7F9F2"/>
              </a:gs>
            </a:gsLst>
            <a:lin ang="5400000" scaled="1"/>
          </a:gradFill>
          <a:ln w="9525" algn="ctr">
            <a:noFill/>
            <a:miter lim="800000"/>
            <a:headEnd/>
            <a:tailEnd/>
          </a:ln>
        </p:spPr>
        <p:txBody>
          <a:bodyPr rot="10800000" wrap="none" anchor="ctr"/>
          <a:lstStyle/>
          <a:p>
            <a:endParaRPr lang="zh-CN" altLang="en-US" i="0"/>
          </a:p>
        </p:txBody>
      </p:sp>
      <p:sp>
        <p:nvSpPr>
          <p:cNvPr id="45" name="TextBox 44"/>
          <p:cNvSpPr txBox="1"/>
          <p:nvPr/>
        </p:nvSpPr>
        <p:spPr>
          <a:xfrm>
            <a:off x="6929438" y="6357938"/>
            <a:ext cx="1928812" cy="307975"/>
          </a:xfrm>
          <a:prstGeom prst="rect">
            <a:avLst/>
          </a:prstGeom>
          <a:solidFill>
            <a:schemeClr val="bg1"/>
          </a:solidFill>
        </p:spPr>
        <p:txBody>
          <a:bodyPr lIns="0" tIns="0" rIns="0" bIns="0">
            <a:spAutoFit/>
          </a:bodyPr>
          <a:lstStyle/>
          <a:p>
            <a:pPr>
              <a:defRPr/>
            </a:pPr>
            <a:endParaRPr lang="zh-CN" altLang="en-US" sz="2000" dirty="0" err="1">
              <a:gradFill>
                <a:gsLst>
                  <a:gs pos="0">
                    <a:schemeClr val="tx2"/>
                  </a:gs>
                  <a:gs pos="86000">
                    <a:schemeClr val="tx2"/>
                  </a:gs>
                </a:gsLst>
                <a:lin ang="5400000" scaled="0"/>
              </a:gradFill>
            </a:endParaRPr>
          </a:p>
        </p:txBody>
      </p:sp>
      <p:sp>
        <p:nvSpPr>
          <p:cNvPr id="46" name="椭圆 45"/>
          <p:cNvSpPr/>
          <p:nvPr/>
        </p:nvSpPr>
        <p:spPr bwMode="auto">
          <a:xfrm>
            <a:off x="8286750" y="5929313"/>
            <a:ext cx="500063" cy="500062"/>
          </a:xfrm>
          <a:prstGeom prst="ellipse">
            <a:avLst/>
          </a:prstGeom>
          <a:solidFill>
            <a:schemeClr val="bg1"/>
          </a:solidFill>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lIns="91436" tIns="45718" rIns="91436" bIns="45718" anchor="ctr"/>
          <a:lstStyle/>
          <a:p>
            <a:pPr algn="ctr" defTabSz="914099">
              <a:defRPr/>
            </a:pPr>
            <a:endParaRPr lang="zh-CN" altLang="en-US" sz="2000" dirty="0">
              <a:gradFill>
                <a:gsLst>
                  <a:gs pos="0">
                    <a:srgbClr val="FFFFFF"/>
                  </a:gs>
                  <a:gs pos="100000">
                    <a:srgbClr val="FFFFFF"/>
                  </a:gs>
                </a:gsLst>
                <a:lin ang="5400000" scaled="0"/>
              </a:gradFill>
            </a:endParaRPr>
          </a:p>
        </p:txBody>
      </p:sp>
      <p:grpSp>
        <p:nvGrpSpPr>
          <p:cNvPr id="77" name="组合 76"/>
          <p:cNvGrpSpPr>
            <a:grpSpLocks/>
          </p:cNvGrpSpPr>
          <p:nvPr/>
        </p:nvGrpSpPr>
        <p:grpSpPr bwMode="auto">
          <a:xfrm>
            <a:off x="214313" y="3500438"/>
            <a:ext cx="2500312" cy="2500312"/>
            <a:chOff x="214282" y="3500438"/>
            <a:chExt cx="2500330" cy="2500330"/>
          </a:xfrm>
        </p:grpSpPr>
        <p:sp>
          <p:nvSpPr>
            <p:cNvPr id="4" name="Rectangle 23"/>
            <p:cNvSpPr/>
            <p:nvPr/>
          </p:nvSpPr>
          <p:spPr bwMode="auto">
            <a:xfrm>
              <a:off x="214282" y="3500438"/>
              <a:ext cx="2500330" cy="414556"/>
            </a:xfrm>
            <a:prstGeom prst="rect">
              <a:avLst/>
            </a:prstGeom>
            <a:solidFill>
              <a:schemeClr val="accent1"/>
            </a:solidFill>
            <a:ln>
              <a:noFill/>
              <a:headEnd type="none" w="med" len="med"/>
              <a:tailEnd type="none" w="med" len="med"/>
            </a:ln>
            <a:effectLst/>
          </p:spPr>
          <p:style>
            <a:lnRef idx="1">
              <a:schemeClr val="accent4"/>
            </a:lnRef>
            <a:fillRef idx="3">
              <a:schemeClr val="accent4"/>
            </a:fillRef>
            <a:effectRef idx="2">
              <a:schemeClr val="accent4"/>
            </a:effectRef>
            <a:fontRef idx="minor">
              <a:schemeClr val="lt1"/>
            </a:fontRef>
          </p:style>
          <p:txBody>
            <a:bodyPr tIns="0" bIns="0" anchor="ctr"/>
            <a:lstStyle/>
            <a:p>
              <a:pPr defTabSz="685739" fontAlgn="auto">
                <a:spcBef>
                  <a:spcPts val="0"/>
                </a:spcBef>
                <a:spcAft>
                  <a:spcPts val="0"/>
                </a:spcAft>
                <a:defRPr/>
              </a:pPr>
              <a:r>
                <a:rPr lang="en-US" sz="1800" b="1" dirty="0">
                  <a:gradFill>
                    <a:gsLst>
                      <a:gs pos="0">
                        <a:schemeClr val="bg1"/>
                      </a:gs>
                      <a:gs pos="100000">
                        <a:schemeClr val="bg1"/>
                      </a:gs>
                    </a:gsLst>
                    <a:lin ang="16200000" scaled="0"/>
                  </a:gradFill>
                  <a:latin typeface="Arial" pitchFamily="34" charset="0"/>
                  <a:cs typeface="Arial" pitchFamily="34" charset="0"/>
                </a:rPr>
                <a:t>   Reason1:para.4</a:t>
              </a:r>
            </a:p>
          </p:txBody>
        </p:sp>
        <p:sp>
          <p:nvSpPr>
            <p:cNvPr id="6" name="TextBox 9"/>
            <p:cNvSpPr txBox="1">
              <a:spLocks noChangeArrowheads="1"/>
            </p:cNvSpPr>
            <p:nvPr/>
          </p:nvSpPr>
          <p:spPr bwMode="invGray">
            <a:xfrm>
              <a:off x="214282" y="3857628"/>
              <a:ext cx="2500330" cy="2143140"/>
            </a:xfrm>
            <a:prstGeom prst="rect">
              <a:avLst/>
            </a:prstGeom>
            <a:gradFill flip="none" rotWithShape="1">
              <a:gsLst>
                <a:gs pos="50000">
                  <a:schemeClr val="bg2">
                    <a:alpha val="50000"/>
                  </a:schemeClr>
                </a:gs>
                <a:gs pos="100000">
                  <a:schemeClr val="bg2">
                    <a:alpha val="0"/>
                  </a:schemeClr>
                </a:gs>
              </a:gsLst>
              <a:lin ang="5400000" scaled="1"/>
              <a:tileRect/>
            </a:gradFill>
            <a:ln>
              <a:noFill/>
            </a:ln>
            <a:extLst>
              <a:ext uri="{91240B29-F687-4F45-9708-019B960494DF}"/>
            </a:extLst>
          </p:spPr>
          <p:txBody>
            <a:bodyPr tIns="91440" rIns="0" bIns="0"/>
            <a:lstStyle>
              <a:defPPr>
                <a:defRPr lang="en-US"/>
              </a:defPPr>
              <a:lvl1pPr algn="l" defTabSz="914363" eaLnBrk="1" hangingPunct="1">
                <a:lnSpc>
                  <a:spcPct val="90000"/>
                </a:lnSpc>
                <a:spcBef>
                  <a:spcPct val="20000"/>
                </a:spcBef>
                <a:buSzPct val="80000"/>
                <a:defRPr sz="1800">
                  <a:gradFill>
                    <a:gsLst>
                      <a:gs pos="0">
                        <a:schemeClr val="tx1"/>
                      </a:gs>
                      <a:gs pos="86000">
                        <a:schemeClr val="tx1"/>
                      </a:gs>
                    </a:gsLst>
                    <a:lin ang="5400000" scaled="0"/>
                  </a:gradFill>
                  <a:latin typeface="+mn-lt"/>
                </a:defRPr>
              </a:lvl1pPr>
              <a:lvl2pPr marL="742950" indent="-285750" eaLnBrk="0" hangingPunct="0"/>
              <a:lvl3pPr marL="1143000" indent="-228600" eaLnBrk="0" hangingPunct="0"/>
              <a:lvl4pPr marL="1600200" indent="-228600" eaLnBrk="0" hangingPunct="0"/>
              <a:lvl5pPr marL="2057400" indent="-228600" eaLnBrk="0" hangingPunct="0"/>
              <a:lvl6pPr marL="2514600" indent="-228600" algn="ctr" eaLnBrk="0" fontAlgn="base" hangingPunct="0">
                <a:lnSpc>
                  <a:spcPct val="80000"/>
                </a:lnSpc>
                <a:spcBef>
                  <a:spcPct val="0"/>
                </a:spcBef>
                <a:spcAft>
                  <a:spcPct val="0"/>
                </a:spcAft>
              </a:lvl6pPr>
              <a:lvl7pPr marL="2971800" indent="-228600" algn="ctr" eaLnBrk="0" fontAlgn="base" hangingPunct="0">
                <a:lnSpc>
                  <a:spcPct val="80000"/>
                </a:lnSpc>
                <a:spcBef>
                  <a:spcPct val="0"/>
                </a:spcBef>
                <a:spcAft>
                  <a:spcPct val="0"/>
                </a:spcAft>
              </a:lvl7pPr>
              <a:lvl8pPr marL="3429000" indent="-228600" algn="ctr" eaLnBrk="0" fontAlgn="base" hangingPunct="0">
                <a:lnSpc>
                  <a:spcPct val="80000"/>
                </a:lnSpc>
                <a:spcBef>
                  <a:spcPct val="0"/>
                </a:spcBef>
                <a:spcAft>
                  <a:spcPct val="0"/>
                </a:spcAft>
              </a:lvl8pPr>
              <a:lvl9pPr marL="3886200" indent="-228600" algn="ctr" eaLnBrk="0" fontAlgn="base" hangingPunct="0">
                <a:lnSpc>
                  <a:spcPct val="80000"/>
                </a:lnSpc>
                <a:spcBef>
                  <a:spcPct val="0"/>
                </a:spcBef>
                <a:spcAft>
                  <a:spcPct val="0"/>
                </a:spcAft>
              </a:lvl9pPr>
            </a:lstStyle>
            <a:p>
              <a:pPr>
                <a:spcBef>
                  <a:spcPct val="50000"/>
                </a:spcBef>
                <a:defRPr/>
              </a:pPr>
              <a:endParaRPr lang="en-US" altLang="zh-CN" sz="2000" i="0" dirty="0" smtClean="0">
                <a:latin typeface="Arial" pitchFamily="34" charset="0"/>
                <a:cs typeface="Arial" pitchFamily="34" charset="0"/>
              </a:endParaRPr>
            </a:p>
            <a:p>
              <a:pPr>
                <a:spcBef>
                  <a:spcPct val="50000"/>
                </a:spcBef>
                <a:defRPr/>
              </a:pPr>
              <a:r>
                <a:rPr lang="en-US" altLang="zh-CN" sz="2000" i="0" dirty="0" smtClean="0">
                  <a:latin typeface="Arial" pitchFamily="34" charset="0"/>
                  <a:cs typeface="Arial" pitchFamily="34" charset="0"/>
                </a:rPr>
                <a:t>  incorporating the</a:t>
              </a:r>
            </a:p>
            <a:p>
              <a:pPr>
                <a:spcBef>
                  <a:spcPct val="50000"/>
                </a:spcBef>
                <a:defRPr/>
              </a:pPr>
              <a:r>
                <a:rPr lang="en-US" altLang="zh-CN" sz="2000" i="0" dirty="0" smtClean="0">
                  <a:latin typeface="Arial" pitchFamily="34" charset="0"/>
                  <a:cs typeface="Arial" pitchFamily="34" charset="0"/>
                </a:rPr>
                <a:t>  r___________ </a:t>
              </a:r>
            </a:p>
            <a:p>
              <a:pPr>
                <a:spcBef>
                  <a:spcPct val="50000"/>
                </a:spcBef>
                <a:defRPr/>
              </a:pPr>
              <a:r>
                <a:rPr lang="en-US" altLang="zh-CN" sz="2000" i="0" dirty="0" smtClean="0">
                  <a:latin typeface="Arial" pitchFamily="34" charset="0"/>
                  <a:cs typeface="Arial" pitchFamily="34" charset="0"/>
                </a:rPr>
                <a:t>   into the price.</a:t>
              </a:r>
              <a:endParaRPr lang="en-US" altLang="zh-CN" sz="2000" i="0" dirty="0">
                <a:latin typeface="Arial" pitchFamily="34" charset="0"/>
                <a:cs typeface="Arial" pitchFamily="34" charset="0"/>
              </a:endParaRPr>
            </a:p>
          </p:txBody>
        </p:sp>
      </p:grpSp>
      <p:grpSp>
        <p:nvGrpSpPr>
          <p:cNvPr id="76" name="组合 75"/>
          <p:cNvGrpSpPr>
            <a:grpSpLocks/>
          </p:cNvGrpSpPr>
          <p:nvPr/>
        </p:nvGrpSpPr>
        <p:grpSpPr bwMode="auto">
          <a:xfrm>
            <a:off x="6215063" y="3500438"/>
            <a:ext cx="2928937" cy="2568575"/>
            <a:chOff x="6215074" y="3429000"/>
            <a:chExt cx="2928926" cy="2568064"/>
          </a:xfrm>
        </p:grpSpPr>
        <p:grpSp>
          <p:nvGrpSpPr>
            <p:cNvPr id="93213" name="组合 73"/>
            <p:cNvGrpSpPr>
              <a:grpSpLocks/>
            </p:cNvGrpSpPr>
            <p:nvPr/>
          </p:nvGrpSpPr>
          <p:grpSpPr bwMode="auto">
            <a:xfrm>
              <a:off x="6215074" y="3429000"/>
              <a:ext cx="2682176" cy="2568064"/>
              <a:chOff x="6215074" y="3429000"/>
              <a:chExt cx="2682176" cy="2568064"/>
            </a:xfrm>
          </p:grpSpPr>
          <p:sp>
            <p:nvSpPr>
              <p:cNvPr id="3" name="Rectangle 22"/>
              <p:cNvSpPr/>
              <p:nvPr/>
            </p:nvSpPr>
            <p:spPr bwMode="auto">
              <a:xfrm>
                <a:off x="6215074" y="3429000"/>
                <a:ext cx="2682176" cy="414557"/>
              </a:xfrm>
              <a:prstGeom prst="rect">
                <a:avLst/>
              </a:prstGeom>
              <a:solidFill>
                <a:schemeClr val="accent1"/>
              </a:solidFill>
              <a:ln>
                <a:noFill/>
                <a:headEnd type="none" w="med" len="med"/>
                <a:tailEnd type="none" w="med" len="med"/>
              </a:ln>
              <a:effectLst/>
            </p:spPr>
            <p:style>
              <a:lnRef idx="1">
                <a:schemeClr val="accent4"/>
              </a:lnRef>
              <a:fillRef idx="3">
                <a:schemeClr val="accent4"/>
              </a:fillRef>
              <a:effectRef idx="2">
                <a:schemeClr val="accent4"/>
              </a:effectRef>
              <a:fontRef idx="minor">
                <a:schemeClr val="lt1"/>
              </a:fontRef>
            </p:style>
            <p:txBody>
              <a:bodyPr tIns="0" bIns="0" anchor="ctr"/>
              <a:lstStyle/>
              <a:p>
                <a:pPr defTabSz="685739">
                  <a:defRPr/>
                </a:pPr>
                <a:r>
                  <a:rPr lang="en-US" sz="1500" b="1" dirty="0">
                    <a:gradFill>
                      <a:gsLst>
                        <a:gs pos="0">
                          <a:schemeClr val="bg1"/>
                        </a:gs>
                        <a:gs pos="100000">
                          <a:schemeClr val="bg1"/>
                        </a:gs>
                      </a:gsLst>
                      <a:lin ang="16200000" scaled="0"/>
                    </a:gradFill>
                  </a:rPr>
                  <a:t>     </a:t>
                </a:r>
                <a:r>
                  <a:rPr lang="en-US" sz="1800" b="1" dirty="0">
                    <a:gradFill>
                      <a:gsLst>
                        <a:gs pos="0">
                          <a:schemeClr val="bg1"/>
                        </a:gs>
                        <a:gs pos="100000">
                          <a:schemeClr val="bg1"/>
                        </a:gs>
                      </a:gsLst>
                      <a:lin ang="16200000" scaled="0"/>
                    </a:gradFill>
                    <a:latin typeface="Arial" pitchFamily="34" charset="0"/>
                    <a:cs typeface="Arial" pitchFamily="34" charset="0"/>
                  </a:rPr>
                  <a:t>Reason3:para.8</a:t>
                </a:r>
              </a:p>
            </p:txBody>
          </p:sp>
          <p:sp>
            <p:nvSpPr>
              <p:cNvPr id="5" name="TextBox 8"/>
              <p:cNvSpPr txBox="1">
                <a:spLocks noChangeArrowheads="1"/>
              </p:cNvSpPr>
              <p:nvPr/>
            </p:nvSpPr>
            <p:spPr bwMode="invGray">
              <a:xfrm>
                <a:off x="6215074" y="3786190"/>
                <a:ext cx="2682176" cy="2210874"/>
              </a:xfrm>
              <a:prstGeom prst="rect">
                <a:avLst/>
              </a:prstGeom>
              <a:gradFill flip="none" rotWithShape="1">
                <a:gsLst>
                  <a:gs pos="50000">
                    <a:schemeClr val="bg2">
                      <a:alpha val="50000"/>
                    </a:schemeClr>
                  </a:gs>
                  <a:gs pos="100000">
                    <a:schemeClr val="bg2">
                      <a:alpha val="0"/>
                    </a:schemeClr>
                  </a:gs>
                </a:gsLst>
                <a:lin ang="5400000" scaled="1"/>
                <a:tileRect/>
              </a:gradFill>
              <a:ln>
                <a:noFill/>
              </a:ln>
              <a:extLst/>
            </p:spPr>
            <p:txBody>
              <a:bodyPr tIns="91440" rIns="0" bIns="0"/>
              <a:lstStyle>
                <a:defPPr>
                  <a:defRPr lang="en-US"/>
                </a:defPPr>
                <a:lvl1pPr algn="l" defTabSz="914363" eaLnBrk="1" hangingPunct="1">
                  <a:lnSpc>
                    <a:spcPct val="90000"/>
                  </a:lnSpc>
                  <a:spcBef>
                    <a:spcPct val="20000"/>
                  </a:spcBef>
                  <a:buSzPct val="80000"/>
                  <a:defRPr sz="1800">
                    <a:gradFill>
                      <a:gsLst>
                        <a:gs pos="0">
                          <a:schemeClr val="tx1"/>
                        </a:gs>
                        <a:gs pos="86000">
                          <a:schemeClr val="tx1"/>
                        </a:gs>
                      </a:gsLst>
                      <a:lin ang="5400000" scaled="0"/>
                    </a:gradFill>
                    <a:latin typeface="+mn-lt"/>
                  </a:defRPr>
                </a:lvl1pPr>
                <a:lvl2pPr marL="742950" indent="-285750" eaLnBrk="0" hangingPunct="0"/>
                <a:lvl3pPr marL="1143000" indent="-228600" eaLnBrk="0" hangingPunct="0"/>
                <a:lvl4pPr marL="1600200" indent="-228600" eaLnBrk="0" hangingPunct="0"/>
                <a:lvl5pPr marL="2057400" indent="-228600" eaLnBrk="0" hangingPunct="0"/>
                <a:lvl6pPr marL="2514600" indent="-228600" algn="ctr" eaLnBrk="0" fontAlgn="base" hangingPunct="0">
                  <a:lnSpc>
                    <a:spcPct val="80000"/>
                  </a:lnSpc>
                  <a:spcBef>
                    <a:spcPct val="0"/>
                  </a:spcBef>
                  <a:spcAft>
                    <a:spcPct val="0"/>
                  </a:spcAft>
                </a:lvl6pPr>
                <a:lvl7pPr marL="2971800" indent="-228600" algn="ctr" eaLnBrk="0" fontAlgn="base" hangingPunct="0">
                  <a:lnSpc>
                    <a:spcPct val="80000"/>
                  </a:lnSpc>
                  <a:spcBef>
                    <a:spcPct val="0"/>
                  </a:spcBef>
                  <a:spcAft>
                    <a:spcPct val="0"/>
                  </a:spcAft>
                </a:lvl7pPr>
                <a:lvl8pPr marL="3429000" indent="-228600" algn="ctr" eaLnBrk="0" fontAlgn="base" hangingPunct="0">
                  <a:lnSpc>
                    <a:spcPct val="80000"/>
                  </a:lnSpc>
                  <a:spcBef>
                    <a:spcPct val="0"/>
                  </a:spcBef>
                  <a:spcAft>
                    <a:spcPct val="0"/>
                  </a:spcAft>
                </a:lvl8pPr>
                <a:lvl9pPr marL="3886200" indent="-228600" algn="ctr" eaLnBrk="0" fontAlgn="base" hangingPunct="0">
                  <a:lnSpc>
                    <a:spcPct val="80000"/>
                  </a:lnSpc>
                  <a:spcBef>
                    <a:spcPct val="0"/>
                  </a:spcBef>
                  <a:spcAft>
                    <a:spcPct val="0"/>
                  </a:spcAft>
                </a:lvl9pPr>
              </a:lstStyle>
              <a:p>
                <a:pPr>
                  <a:spcBef>
                    <a:spcPts val="600"/>
                  </a:spcBef>
                  <a:defRPr/>
                </a:pPr>
                <a:endParaRPr lang="en-US" sz="1400" dirty="0"/>
              </a:p>
            </p:txBody>
          </p:sp>
        </p:grpSp>
        <p:sp>
          <p:nvSpPr>
            <p:cNvPr id="93214" name="Text Box 89"/>
            <p:cNvSpPr txBox="1">
              <a:spLocks noChangeArrowheads="1"/>
            </p:cNvSpPr>
            <p:nvPr/>
          </p:nvSpPr>
          <p:spPr bwMode="auto">
            <a:xfrm>
              <a:off x="6357919" y="4286085"/>
              <a:ext cx="2786081" cy="1323176"/>
            </a:xfrm>
            <a:prstGeom prst="rect">
              <a:avLst/>
            </a:prstGeom>
            <a:noFill/>
            <a:ln w="9525">
              <a:noFill/>
              <a:miter lim="800000"/>
              <a:headEnd/>
              <a:tailEnd/>
            </a:ln>
            <a:effectLst>
              <a:prstShdw prst="shdw12">
                <a:schemeClr val="bg2">
                  <a:alpha val="50000"/>
                </a:schemeClr>
              </a:prstShdw>
            </a:effectLst>
          </p:spPr>
          <p:txBody>
            <a:bodyPr wrap="square">
              <a:spAutoFit/>
            </a:bodyPr>
            <a:lstStyle/>
            <a:p>
              <a:pPr>
                <a:spcBef>
                  <a:spcPct val="50000"/>
                </a:spcBef>
              </a:pPr>
              <a:r>
                <a:rPr lang="en-US" altLang="zh-CN" sz="2000" i="0" dirty="0" smtClean="0">
                  <a:cs typeface="Arial" charset="0"/>
                </a:rPr>
                <a:t>  abusing its</a:t>
              </a:r>
            </a:p>
            <a:p>
              <a:pPr>
                <a:spcBef>
                  <a:spcPct val="50000"/>
                </a:spcBef>
              </a:pPr>
              <a:r>
                <a:rPr lang="en-US" altLang="zh-CN" sz="2000" i="0" dirty="0" smtClean="0">
                  <a:cs typeface="Arial" charset="0"/>
                </a:rPr>
                <a:t>d____________ </a:t>
              </a:r>
              <a:endParaRPr lang="en-US" altLang="zh-CN" sz="2000" i="0" dirty="0">
                <a:cs typeface="Arial" charset="0"/>
              </a:endParaRPr>
            </a:p>
            <a:p>
              <a:pPr>
                <a:spcBef>
                  <a:spcPct val="50000"/>
                </a:spcBef>
              </a:pPr>
              <a:r>
                <a:rPr lang="en-US" altLang="zh-CN" sz="2000" i="0" dirty="0" smtClean="0">
                  <a:cs typeface="Arial" charset="0"/>
                </a:rPr>
                <a:t>  in </a:t>
              </a:r>
              <a:r>
                <a:rPr lang="en-US" altLang="zh-CN" sz="2000" i="0" dirty="0">
                  <a:cs typeface="Arial" charset="0"/>
                </a:rPr>
                <a:t>the market.</a:t>
              </a:r>
            </a:p>
          </p:txBody>
        </p:sp>
      </p:grpSp>
      <p:grpSp>
        <p:nvGrpSpPr>
          <p:cNvPr id="73" name="组合 72"/>
          <p:cNvGrpSpPr>
            <a:grpSpLocks/>
          </p:cNvGrpSpPr>
          <p:nvPr/>
        </p:nvGrpSpPr>
        <p:grpSpPr bwMode="auto">
          <a:xfrm>
            <a:off x="3000375" y="3500438"/>
            <a:ext cx="3000375" cy="2428875"/>
            <a:chOff x="3000364" y="3500438"/>
            <a:chExt cx="3000396" cy="2428892"/>
          </a:xfrm>
        </p:grpSpPr>
        <p:sp>
          <p:nvSpPr>
            <p:cNvPr id="2" name="Rectangle 21"/>
            <p:cNvSpPr/>
            <p:nvPr/>
          </p:nvSpPr>
          <p:spPr bwMode="auto">
            <a:xfrm>
              <a:off x="3000364" y="3500438"/>
              <a:ext cx="2928958" cy="414557"/>
            </a:xfrm>
            <a:prstGeom prst="rect">
              <a:avLst/>
            </a:prstGeom>
            <a:solidFill>
              <a:schemeClr val="accent1"/>
            </a:solidFill>
            <a:ln>
              <a:noFill/>
              <a:headEnd type="none" w="med" len="med"/>
              <a:tailEnd type="none" w="med" len="med"/>
            </a:ln>
            <a:effectLst/>
          </p:spPr>
          <p:style>
            <a:lnRef idx="1">
              <a:schemeClr val="accent4"/>
            </a:lnRef>
            <a:fillRef idx="3">
              <a:schemeClr val="accent4"/>
            </a:fillRef>
            <a:effectRef idx="2">
              <a:schemeClr val="accent4"/>
            </a:effectRef>
            <a:fontRef idx="minor">
              <a:schemeClr val="lt1"/>
            </a:fontRef>
          </p:style>
          <p:txBody>
            <a:bodyPr tIns="0" bIns="0" anchor="ctr"/>
            <a:lstStyle/>
            <a:p>
              <a:pPr defTabSz="685739">
                <a:defRPr/>
              </a:pPr>
              <a:r>
                <a:rPr lang="en-US" sz="1800" b="1" dirty="0">
                  <a:gradFill>
                    <a:gsLst>
                      <a:gs pos="0">
                        <a:schemeClr val="bg1"/>
                      </a:gs>
                      <a:gs pos="100000">
                        <a:schemeClr val="bg1"/>
                      </a:gs>
                    </a:gsLst>
                    <a:lin ang="16200000" scaled="0"/>
                  </a:gradFill>
                  <a:latin typeface="Arial" pitchFamily="34" charset="0"/>
                  <a:cs typeface="Arial" pitchFamily="34" charset="0"/>
                </a:rPr>
                <a:t>      Reason2:para.5-7</a:t>
              </a:r>
            </a:p>
          </p:txBody>
        </p:sp>
        <p:sp>
          <p:nvSpPr>
            <p:cNvPr id="7" name="TextBox 16"/>
            <p:cNvSpPr txBox="1">
              <a:spLocks noChangeArrowheads="1"/>
            </p:cNvSpPr>
            <p:nvPr/>
          </p:nvSpPr>
          <p:spPr bwMode="invGray">
            <a:xfrm>
              <a:off x="3000364" y="3857628"/>
              <a:ext cx="3000396" cy="2071702"/>
            </a:xfrm>
            <a:prstGeom prst="rect">
              <a:avLst/>
            </a:prstGeom>
            <a:gradFill flip="none" rotWithShape="1">
              <a:gsLst>
                <a:gs pos="50000">
                  <a:schemeClr val="bg2">
                    <a:alpha val="50000"/>
                  </a:schemeClr>
                </a:gs>
                <a:gs pos="100000">
                  <a:schemeClr val="bg2">
                    <a:alpha val="0"/>
                  </a:schemeClr>
                </a:gs>
              </a:gsLst>
              <a:lin ang="5400000" scaled="1"/>
              <a:tileRect/>
            </a:gradFill>
            <a:ln>
              <a:noFill/>
            </a:ln>
            <a:extLst>
              <a:ext uri="{91240B29-F687-4F45-9708-019B960494DF}"/>
            </a:extLst>
          </p:spPr>
          <p:txBody>
            <a:bodyPr tIns="91440" rIns="0" bIns="0"/>
            <a:lstStyle>
              <a:defPPr>
                <a:defRPr lang="en-US"/>
              </a:defPPr>
              <a:lvl1pPr algn="l" defTabSz="914363" eaLnBrk="1" hangingPunct="1">
                <a:lnSpc>
                  <a:spcPct val="90000"/>
                </a:lnSpc>
                <a:spcBef>
                  <a:spcPct val="20000"/>
                </a:spcBef>
                <a:buSzPct val="80000"/>
                <a:defRPr sz="1800">
                  <a:gradFill>
                    <a:gsLst>
                      <a:gs pos="0">
                        <a:schemeClr val="tx1"/>
                      </a:gs>
                      <a:gs pos="86000">
                        <a:schemeClr val="tx1"/>
                      </a:gs>
                    </a:gsLst>
                    <a:lin ang="5400000" scaled="0"/>
                  </a:gradFill>
                  <a:latin typeface="+mn-lt"/>
                </a:defRPr>
              </a:lvl1pPr>
              <a:lvl2pPr marL="742950" indent="-285750" eaLnBrk="0" hangingPunct="0"/>
              <a:lvl3pPr marL="1143000" indent="-228600" eaLnBrk="0" hangingPunct="0"/>
              <a:lvl4pPr marL="1600200" indent="-228600" eaLnBrk="0" hangingPunct="0"/>
              <a:lvl5pPr marL="2057400" indent="-228600" eaLnBrk="0" hangingPunct="0"/>
              <a:lvl6pPr marL="2514600" indent="-228600" algn="ctr" eaLnBrk="0" fontAlgn="base" hangingPunct="0">
                <a:lnSpc>
                  <a:spcPct val="80000"/>
                </a:lnSpc>
                <a:spcBef>
                  <a:spcPct val="0"/>
                </a:spcBef>
                <a:spcAft>
                  <a:spcPct val="0"/>
                </a:spcAft>
              </a:lvl6pPr>
              <a:lvl7pPr marL="2971800" indent="-228600" algn="ctr" eaLnBrk="0" fontAlgn="base" hangingPunct="0">
                <a:lnSpc>
                  <a:spcPct val="80000"/>
                </a:lnSpc>
                <a:spcBef>
                  <a:spcPct val="0"/>
                </a:spcBef>
                <a:spcAft>
                  <a:spcPct val="0"/>
                </a:spcAft>
              </a:lvl7pPr>
              <a:lvl8pPr marL="3429000" indent="-228600" algn="ctr" eaLnBrk="0" fontAlgn="base" hangingPunct="0">
                <a:lnSpc>
                  <a:spcPct val="80000"/>
                </a:lnSpc>
                <a:spcBef>
                  <a:spcPct val="0"/>
                </a:spcBef>
                <a:spcAft>
                  <a:spcPct val="0"/>
                </a:spcAft>
              </a:lvl8pPr>
              <a:lvl9pPr marL="3886200" indent="-228600" algn="ctr" eaLnBrk="0" fontAlgn="base" hangingPunct="0">
                <a:lnSpc>
                  <a:spcPct val="80000"/>
                </a:lnSpc>
                <a:spcBef>
                  <a:spcPct val="0"/>
                </a:spcBef>
                <a:spcAft>
                  <a:spcPct val="0"/>
                </a:spcAft>
              </a:lvl9pPr>
            </a:lstStyle>
            <a:p>
              <a:pPr>
                <a:spcBef>
                  <a:spcPct val="50000"/>
                </a:spcBef>
                <a:defRPr/>
              </a:pPr>
              <a:endParaRPr lang="en-US" altLang="zh-CN" sz="2000" i="0" dirty="0" smtClean="0">
                <a:latin typeface="Arial" pitchFamily="34" charset="0"/>
                <a:cs typeface="Arial" pitchFamily="34" charset="0"/>
              </a:endParaRPr>
            </a:p>
            <a:p>
              <a:pPr algn="just">
                <a:spcBef>
                  <a:spcPct val="50000"/>
                </a:spcBef>
                <a:defRPr/>
              </a:pPr>
              <a:r>
                <a:rPr lang="en-US" altLang="zh-CN" sz="2000" i="0" dirty="0" smtClean="0">
                  <a:latin typeface="Arial" pitchFamily="34" charset="0"/>
                  <a:cs typeface="Arial" pitchFamily="34" charset="0"/>
                </a:rPr>
                <a:t> using their c________ </a:t>
              </a:r>
            </a:p>
            <a:p>
              <a:pPr algn="just">
                <a:spcBef>
                  <a:spcPct val="50000"/>
                </a:spcBef>
                <a:defRPr/>
              </a:pPr>
              <a:r>
                <a:rPr lang="en-US" altLang="zh-CN" sz="2000" i="0" dirty="0" smtClean="0">
                  <a:latin typeface="Arial" pitchFamily="34" charset="0"/>
                  <a:cs typeface="Arial" pitchFamily="34" charset="0"/>
                </a:rPr>
                <a:t> with retailers to ban them</a:t>
              </a:r>
            </a:p>
            <a:p>
              <a:pPr algn="just">
                <a:spcBef>
                  <a:spcPct val="50000"/>
                </a:spcBef>
                <a:defRPr/>
              </a:pPr>
              <a:r>
                <a:rPr lang="en-US" altLang="zh-CN" sz="2000" i="0" dirty="0" smtClean="0">
                  <a:latin typeface="Arial" pitchFamily="34" charset="0"/>
                  <a:cs typeface="Arial" pitchFamily="34" charset="0"/>
                </a:rPr>
                <a:t> from offering cheaper </a:t>
              </a:r>
            </a:p>
            <a:p>
              <a:pPr algn="just">
                <a:spcBef>
                  <a:spcPct val="50000"/>
                </a:spcBef>
                <a:defRPr/>
              </a:pPr>
              <a:r>
                <a:rPr lang="en-US" altLang="zh-CN" sz="2000" i="0" dirty="0" smtClean="0">
                  <a:latin typeface="Arial" pitchFamily="34" charset="0"/>
                  <a:cs typeface="Arial" pitchFamily="34" charset="0"/>
                </a:rPr>
                <a:t>            prices.</a:t>
              </a:r>
              <a:endParaRPr lang="en-US" sz="2000" dirty="0">
                <a:latin typeface="Arial" pitchFamily="34" charset="0"/>
                <a:cs typeface="Arial" pitchFamily="34" charset="0"/>
              </a:endParaRPr>
            </a:p>
          </p:txBody>
        </p:sp>
      </p:grpSp>
      <p:sp>
        <p:nvSpPr>
          <p:cNvPr id="24" name="Rectangle 63"/>
          <p:cNvSpPr>
            <a:spLocks noChangeArrowheads="1"/>
          </p:cNvSpPr>
          <p:nvPr/>
        </p:nvSpPr>
        <p:spPr bwMode="auto">
          <a:xfrm>
            <a:off x="6500826" y="4786322"/>
            <a:ext cx="2643174" cy="400050"/>
          </a:xfrm>
          <a:prstGeom prst="rect">
            <a:avLst/>
          </a:prstGeom>
          <a:noFill/>
          <a:ln w="9525">
            <a:noFill/>
            <a:miter lim="800000"/>
            <a:headEnd/>
            <a:tailEnd/>
          </a:ln>
          <a:effectLst>
            <a:prstShdw prst="shdw12">
              <a:schemeClr val="bg2">
                <a:alpha val="50000"/>
              </a:schemeClr>
            </a:prstShdw>
          </a:effectLst>
        </p:spPr>
        <p:txBody>
          <a:bodyPr wrap="square">
            <a:spAutoFit/>
          </a:bodyPr>
          <a:lstStyle/>
          <a:p>
            <a:r>
              <a:rPr lang="en-US" altLang="zh-CN" sz="2000" i="0" dirty="0" err="1" smtClean="0">
                <a:solidFill>
                  <a:srgbClr val="FF0000"/>
                </a:solidFill>
              </a:rPr>
              <a:t>ominant</a:t>
            </a:r>
            <a:r>
              <a:rPr lang="en-US" altLang="zh-CN" sz="2000" i="0" dirty="0" smtClean="0">
                <a:solidFill>
                  <a:srgbClr val="FF0000"/>
                </a:solidFill>
              </a:rPr>
              <a:t>  </a:t>
            </a:r>
            <a:r>
              <a:rPr lang="en-US" altLang="zh-CN" sz="2000" i="0" dirty="0">
                <a:solidFill>
                  <a:srgbClr val="FF0000"/>
                </a:solidFill>
              </a:rPr>
              <a:t>position</a:t>
            </a:r>
            <a:endParaRPr lang="zh-CN" altLang="en-US" sz="2000" i="0" dirty="0">
              <a:solidFill>
                <a:srgbClr val="FF0000"/>
              </a:solidFill>
            </a:endParaRPr>
          </a:p>
        </p:txBody>
      </p:sp>
      <p:grpSp>
        <p:nvGrpSpPr>
          <p:cNvPr id="93195" name="Group 61"/>
          <p:cNvGrpSpPr>
            <a:grpSpLocks/>
          </p:cNvGrpSpPr>
          <p:nvPr/>
        </p:nvGrpSpPr>
        <p:grpSpPr bwMode="auto">
          <a:xfrm>
            <a:off x="3143250" y="1214438"/>
            <a:ext cx="4500563" cy="785812"/>
            <a:chOff x="1560" y="1920"/>
            <a:chExt cx="2817" cy="635"/>
          </a:xfrm>
        </p:grpSpPr>
        <p:grpSp>
          <p:nvGrpSpPr>
            <p:cNvPr id="93207" name="Group 18"/>
            <p:cNvGrpSpPr>
              <a:grpSpLocks/>
            </p:cNvGrpSpPr>
            <p:nvPr/>
          </p:nvGrpSpPr>
          <p:grpSpPr bwMode="auto">
            <a:xfrm>
              <a:off x="1560" y="1920"/>
              <a:ext cx="2817" cy="635"/>
              <a:chOff x="-1434" y="2637"/>
              <a:chExt cx="2817" cy="726"/>
            </a:xfrm>
          </p:grpSpPr>
          <p:sp>
            <p:nvSpPr>
              <p:cNvPr id="33" name="AutoShape 6"/>
              <p:cNvSpPr>
                <a:spLocks noChangeArrowheads="1"/>
              </p:cNvSpPr>
              <p:nvPr/>
            </p:nvSpPr>
            <p:spPr bwMode="auto">
              <a:xfrm>
                <a:off x="-1434" y="2637"/>
                <a:ext cx="1466" cy="726"/>
              </a:xfrm>
              <a:prstGeom prst="roundRect">
                <a:avLst>
                  <a:gd name="adj" fmla="val 13745"/>
                </a:avLst>
              </a:prstGeom>
              <a:solidFill>
                <a:schemeClr val="accent1">
                  <a:lumMod val="75000"/>
                </a:schemeClr>
              </a:solidFill>
              <a:ln w="25400">
                <a:solidFill>
                  <a:schemeClr val="tx1"/>
                </a:solidFill>
                <a:round/>
                <a:headEnd/>
                <a:tailEnd/>
              </a:ln>
            </p:spPr>
            <p:txBody>
              <a:bodyPr wrap="none" anchor="ctr"/>
              <a:lstStyle/>
              <a:p>
                <a:pPr>
                  <a:defRPr/>
                </a:pPr>
                <a:endParaRPr lang="zh-CN" altLang="en-US" sz="1800" i="0"/>
              </a:p>
            </p:txBody>
          </p:sp>
          <p:sp>
            <p:nvSpPr>
              <p:cNvPr id="93210" name="Rectangle 31"/>
              <p:cNvSpPr>
                <a:spLocks noChangeArrowheads="1"/>
              </p:cNvSpPr>
              <p:nvPr/>
            </p:nvSpPr>
            <p:spPr bwMode="auto">
              <a:xfrm>
                <a:off x="113" y="2840"/>
                <a:ext cx="1270" cy="264"/>
              </a:xfrm>
              <a:prstGeom prst="rect">
                <a:avLst/>
              </a:prstGeom>
              <a:noFill/>
              <a:ln w="9525">
                <a:noFill/>
                <a:miter lim="800000"/>
                <a:headEnd/>
                <a:tailEnd/>
              </a:ln>
            </p:spPr>
            <p:txBody>
              <a:bodyPr>
                <a:spAutoFit/>
              </a:bodyPr>
              <a:lstStyle/>
              <a:p>
                <a:endParaRPr lang="en-US" altLang="zh-CN" sz="1800" b="1" i="0">
                  <a:solidFill>
                    <a:schemeClr val="tx2"/>
                  </a:solidFill>
                </a:endParaRPr>
              </a:p>
            </p:txBody>
          </p:sp>
        </p:grpSp>
        <p:sp>
          <p:nvSpPr>
            <p:cNvPr id="93208" name="Rectangle 47"/>
            <p:cNvSpPr>
              <a:spLocks noChangeArrowheads="1"/>
            </p:cNvSpPr>
            <p:nvPr/>
          </p:nvSpPr>
          <p:spPr bwMode="auto">
            <a:xfrm>
              <a:off x="1872" y="1978"/>
              <a:ext cx="1088" cy="572"/>
            </a:xfrm>
            <a:prstGeom prst="rect">
              <a:avLst/>
            </a:prstGeom>
            <a:noFill/>
            <a:ln w="9525">
              <a:noFill/>
              <a:miter lim="800000"/>
              <a:headEnd/>
              <a:tailEnd/>
            </a:ln>
            <a:effectLst>
              <a:prstShdw prst="shdw12">
                <a:schemeClr val="bg2">
                  <a:alpha val="50000"/>
                </a:schemeClr>
              </a:prstShdw>
            </a:effectLst>
          </p:spPr>
          <p:txBody>
            <a:bodyPr>
              <a:spAutoFit/>
            </a:bodyPr>
            <a:lstStyle/>
            <a:p>
              <a:r>
                <a:rPr lang="en-US" altLang="zh-CN" sz="2000" b="1" i="0">
                  <a:solidFill>
                    <a:schemeClr val="bg1"/>
                  </a:solidFill>
                </a:rPr>
                <a:t>  </a:t>
              </a:r>
              <a:r>
                <a:rPr lang="en-US" altLang="zh-CN" sz="1800" b="1" i="0">
                  <a:solidFill>
                    <a:schemeClr val="bg1"/>
                  </a:solidFill>
                </a:rPr>
                <a:t>Part Ⅲ                       </a:t>
              </a:r>
              <a:r>
                <a:rPr lang="en-US" altLang="zh-CN" sz="2000" b="1" i="0">
                  <a:solidFill>
                    <a:schemeClr val="bg1"/>
                  </a:solidFill>
                </a:rPr>
                <a:t>Analysis</a:t>
              </a:r>
              <a:endParaRPr lang="zh-CN" altLang="en-US" sz="2000" b="1" i="0">
                <a:solidFill>
                  <a:schemeClr val="bg1"/>
                </a:solidFill>
              </a:endParaRPr>
            </a:p>
          </p:txBody>
        </p:sp>
      </p:grpSp>
      <p:sp>
        <p:nvSpPr>
          <p:cNvPr id="93196" name="矩形 51"/>
          <p:cNvSpPr>
            <a:spLocks noChangeArrowheads="1"/>
          </p:cNvSpPr>
          <p:nvPr/>
        </p:nvSpPr>
        <p:spPr bwMode="auto">
          <a:xfrm>
            <a:off x="3000375" y="5357813"/>
            <a:ext cx="2714625" cy="369887"/>
          </a:xfrm>
          <a:prstGeom prst="rect">
            <a:avLst/>
          </a:prstGeom>
          <a:noFill/>
          <a:ln w="9525">
            <a:noFill/>
            <a:miter lim="800000"/>
            <a:headEnd/>
            <a:tailEnd/>
          </a:ln>
        </p:spPr>
        <p:txBody>
          <a:bodyPr>
            <a:spAutoFit/>
          </a:bodyPr>
          <a:lstStyle/>
          <a:p>
            <a:pPr>
              <a:spcBef>
                <a:spcPct val="50000"/>
              </a:spcBef>
            </a:pPr>
            <a:endParaRPr lang="en-US" altLang="zh-CN" sz="1800" i="0">
              <a:cs typeface="Arial" charset="0"/>
            </a:endParaRPr>
          </a:p>
        </p:txBody>
      </p:sp>
      <p:grpSp>
        <p:nvGrpSpPr>
          <p:cNvPr id="53" name="组合 52"/>
          <p:cNvGrpSpPr>
            <a:grpSpLocks/>
          </p:cNvGrpSpPr>
          <p:nvPr/>
        </p:nvGrpSpPr>
        <p:grpSpPr bwMode="auto">
          <a:xfrm>
            <a:off x="0" y="-562"/>
            <a:ext cx="1500188" cy="1357859"/>
            <a:chOff x="0" y="41601"/>
            <a:chExt cx="1500166" cy="958507"/>
          </a:xfrm>
        </p:grpSpPr>
        <p:grpSp>
          <p:nvGrpSpPr>
            <p:cNvPr id="61" name="Group 58"/>
            <p:cNvGrpSpPr>
              <a:grpSpLocks/>
            </p:cNvGrpSpPr>
            <p:nvPr/>
          </p:nvGrpSpPr>
          <p:grpSpPr bwMode="auto">
            <a:xfrm>
              <a:off x="0" y="41601"/>
              <a:ext cx="1500166" cy="958507"/>
              <a:chOff x="0" y="-90"/>
              <a:chExt cx="884" cy="852"/>
            </a:xfrm>
            <a:solidFill>
              <a:schemeClr val="accent3">
                <a:lumMod val="60000"/>
                <a:lumOff val="40000"/>
              </a:schemeClr>
            </a:solidFill>
          </p:grpSpPr>
          <p:sp>
            <p:nvSpPr>
              <p:cNvPr id="62" name="AutoShape 12"/>
              <p:cNvSpPr>
                <a:spLocks noChangeArrowheads="1"/>
              </p:cNvSpPr>
              <p:nvPr/>
            </p:nvSpPr>
            <p:spPr bwMode="gray">
              <a:xfrm>
                <a:off x="0" y="-90"/>
                <a:ext cx="884" cy="725"/>
              </a:xfrm>
              <a:prstGeom prst="roundRect">
                <a:avLst>
                  <a:gd name="adj" fmla="val 7935"/>
                </a:avLst>
              </a:prstGeom>
              <a:grpFill/>
              <a:ln>
                <a:noFill/>
              </a:ln>
              <a:effectLst>
                <a:prstShdw prst="shdw11">
                  <a:srgbClr val="B2B2B2">
                    <a:alpha val="50000"/>
                  </a:srgbClr>
                </a:prstShdw>
              </a:effectLst>
              <a:extLst/>
            </p:spPr>
            <p:txBody>
              <a:bodyPr wrap="none" anchor="ctr"/>
              <a:lstStyle/>
              <a:p>
                <a:pPr>
                  <a:defRPr/>
                </a:pPr>
                <a:endParaRPr lang="zh-CN" altLang="en-US" sz="1800" i="0">
                  <a:ea typeface="+mn-ea"/>
                </a:endParaRPr>
              </a:p>
            </p:txBody>
          </p:sp>
          <p:sp>
            <p:nvSpPr>
              <p:cNvPr id="63" name="AutoShape 19"/>
              <p:cNvSpPr>
                <a:spLocks noChangeArrowheads="1"/>
              </p:cNvSpPr>
              <p:nvPr/>
            </p:nvSpPr>
            <p:spPr bwMode="gray">
              <a:xfrm flipV="1">
                <a:off x="0" y="618"/>
                <a:ext cx="864" cy="144"/>
              </a:xfrm>
              <a:prstGeom prst="roundRect">
                <a:avLst>
                  <a:gd name="adj" fmla="val 50000"/>
                </a:avLst>
              </a:prstGeom>
              <a:grpFill/>
              <a:ln w="9525">
                <a:noFill/>
                <a:round/>
                <a:headEnd/>
                <a:tailEnd/>
              </a:ln>
            </p:spPr>
            <p:txBody>
              <a:bodyPr rot="10800000" wrap="none" anchor="ctr"/>
              <a:lstStyle/>
              <a:p>
                <a:pPr>
                  <a:defRPr/>
                </a:pPr>
                <a:endParaRPr lang="zh-CN" altLang="en-US" sz="1800" i="0"/>
              </a:p>
            </p:txBody>
          </p:sp>
        </p:grpSp>
        <p:sp>
          <p:nvSpPr>
            <p:cNvPr id="93206" name="矩形 63"/>
            <p:cNvSpPr>
              <a:spLocks noChangeArrowheads="1"/>
            </p:cNvSpPr>
            <p:nvPr/>
          </p:nvSpPr>
          <p:spPr bwMode="auto">
            <a:xfrm>
              <a:off x="0" y="344548"/>
              <a:ext cx="1470274" cy="461665"/>
            </a:xfrm>
            <a:prstGeom prst="rect">
              <a:avLst/>
            </a:prstGeom>
            <a:noFill/>
            <a:ln w="9525">
              <a:noFill/>
              <a:miter lim="800000"/>
              <a:headEnd/>
              <a:tailEnd/>
            </a:ln>
          </p:spPr>
          <p:txBody>
            <a:bodyPr wrap="none">
              <a:spAutoFit/>
            </a:bodyPr>
            <a:lstStyle/>
            <a:p>
              <a:r>
                <a:rPr lang="en-US" altLang="zh-CN" i="0" dirty="0"/>
                <a:t>Scanning</a:t>
              </a:r>
              <a:endParaRPr lang="zh-CN" altLang="en-US" i="0" dirty="0"/>
            </a:p>
          </p:txBody>
        </p:sp>
      </p:grpSp>
      <p:sp>
        <p:nvSpPr>
          <p:cNvPr id="65" name="矩形 64"/>
          <p:cNvSpPr>
            <a:spLocks noChangeArrowheads="1"/>
          </p:cNvSpPr>
          <p:nvPr/>
        </p:nvSpPr>
        <p:spPr bwMode="auto">
          <a:xfrm>
            <a:off x="2071688" y="214313"/>
            <a:ext cx="4621212" cy="646112"/>
          </a:xfrm>
          <a:prstGeom prst="rect">
            <a:avLst/>
          </a:prstGeom>
          <a:noFill/>
          <a:ln w="9525">
            <a:noFill/>
            <a:miter lim="800000"/>
            <a:headEnd/>
            <a:tailEnd/>
          </a:ln>
        </p:spPr>
        <p:txBody>
          <a:bodyPr wrap="none">
            <a:spAutoFit/>
          </a:bodyPr>
          <a:lstStyle/>
          <a:p>
            <a:r>
              <a:rPr lang="en-US" altLang="zh-CN" sz="3600" b="1" i="0">
                <a:solidFill>
                  <a:schemeClr val="bg1"/>
                </a:solidFill>
                <a:cs typeface="Arial" charset="0"/>
              </a:rPr>
              <a:t>Specific Information</a:t>
            </a:r>
            <a:endParaRPr lang="zh-CN" altLang="en-US" sz="3600" i="0">
              <a:solidFill>
                <a:schemeClr val="bg1"/>
              </a:solidFill>
            </a:endParaRPr>
          </a:p>
        </p:txBody>
      </p:sp>
      <p:sp>
        <p:nvSpPr>
          <p:cNvPr id="51" name="Text Box 62"/>
          <p:cNvSpPr txBox="1">
            <a:spLocks noChangeArrowheads="1"/>
          </p:cNvSpPr>
          <p:nvPr/>
        </p:nvSpPr>
        <p:spPr bwMode="auto">
          <a:xfrm>
            <a:off x="500034" y="4714884"/>
            <a:ext cx="1793873" cy="400050"/>
          </a:xfrm>
          <a:prstGeom prst="rect">
            <a:avLst/>
          </a:prstGeom>
          <a:noFill/>
          <a:ln w="9525">
            <a:noFill/>
            <a:miter lim="800000"/>
            <a:headEnd/>
            <a:tailEnd/>
          </a:ln>
          <a:effectLst>
            <a:prstShdw prst="shdw12">
              <a:schemeClr val="bg2">
                <a:alpha val="50000"/>
              </a:schemeClr>
            </a:prstShdw>
          </a:effectLst>
        </p:spPr>
        <p:txBody>
          <a:bodyPr wrap="square">
            <a:spAutoFit/>
          </a:bodyPr>
          <a:lstStyle/>
          <a:p>
            <a:r>
              <a:rPr lang="en-US" altLang="zh-CN" sz="2000" i="0" dirty="0" err="1" smtClean="0">
                <a:solidFill>
                  <a:srgbClr val="FF0000"/>
                </a:solidFill>
              </a:rPr>
              <a:t>eferral</a:t>
            </a:r>
            <a:r>
              <a:rPr lang="en-US" altLang="zh-CN" sz="2000" i="0" dirty="0" smtClean="0">
                <a:solidFill>
                  <a:srgbClr val="FF0000"/>
                </a:solidFill>
              </a:rPr>
              <a:t> </a:t>
            </a:r>
            <a:r>
              <a:rPr lang="en-US" altLang="zh-CN" sz="2000" i="0" dirty="0">
                <a:solidFill>
                  <a:srgbClr val="FF0000"/>
                </a:solidFill>
              </a:rPr>
              <a:t>cost</a:t>
            </a:r>
            <a:endParaRPr lang="zh-CN" altLang="en-US" sz="2000" i="0" dirty="0">
              <a:solidFill>
                <a:srgbClr val="FF0000"/>
              </a:solidFill>
            </a:endParaRPr>
          </a:p>
        </p:txBody>
      </p:sp>
      <p:sp>
        <p:nvSpPr>
          <p:cNvPr id="22" name="Text Box 64"/>
          <p:cNvSpPr txBox="1">
            <a:spLocks noChangeArrowheads="1"/>
          </p:cNvSpPr>
          <p:nvPr/>
        </p:nvSpPr>
        <p:spPr bwMode="auto">
          <a:xfrm>
            <a:off x="4429124" y="4286256"/>
            <a:ext cx="1143001" cy="400110"/>
          </a:xfrm>
          <a:prstGeom prst="rect">
            <a:avLst/>
          </a:prstGeom>
          <a:noFill/>
          <a:ln w="9525">
            <a:noFill/>
            <a:miter lim="800000"/>
            <a:headEnd/>
            <a:tailEnd/>
          </a:ln>
          <a:effectLst>
            <a:prstShdw prst="shdw12">
              <a:schemeClr val="bg2">
                <a:alpha val="50000"/>
              </a:schemeClr>
            </a:prstShdw>
          </a:effectLst>
        </p:spPr>
        <p:txBody>
          <a:bodyPr wrap="square">
            <a:spAutoFit/>
          </a:bodyPr>
          <a:lstStyle/>
          <a:p>
            <a:pPr>
              <a:spcBef>
                <a:spcPct val="50000"/>
              </a:spcBef>
            </a:pPr>
            <a:r>
              <a:rPr lang="en-US" altLang="zh-CN" sz="2000" i="0" dirty="0" err="1" smtClean="0">
                <a:solidFill>
                  <a:srgbClr val="FF0000"/>
                </a:solidFill>
              </a:rPr>
              <a:t>ontracts</a:t>
            </a:r>
            <a:endParaRPr lang="en-US" altLang="zh-CN" sz="2000" i="0" dirty="0">
              <a:solidFill>
                <a:srgbClr val="FF0000"/>
              </a:solidFill>
            </a:endParaRPr>
          </a:p>
        </p:txBody>
      </p:sp>
      <p:sp>
        <p:nvSpPr>
          <p:cNvPr id="55" name="AutoShape 8"/>
          <p:cNvSpPr>
            <a:spLocks noChangeArrowheads="1"/>
          </p:cNvSpPr>
          <p:nvPr/>
        </p:nvSpPr>
        <p:spPr bwMode="gray">
          <a:xfrm>
            <a:off x="2500313" y="2428875"/>
            <a:ext cx="3786187" cy="642938"/>
          </a:xfrm>
          <a:prstGeom prst="roundRect">
            <a:avLst>
              <a:gd name="adj" fmla="val 50000"/>
            </a:avLst>
          </a:prstGeom>
          <a:gradFill rotWithShape="1">
            <a:gsLst>
              <a:gs pos="0">
                <a:srgbClr val="DDEBCF"/>
              </a:gs>
              <a:gs pos="50000">
                <a:srgbClr val="9CB86E"/>
              </a:gs>
              <a:gs pos="100000">
                <a:srgbClr val="156B13"/>
              </a:gs>
            </a:gsLst>
            <a:lin ang="0"/>
          </a:gradFill>
          <a:ln w="28575" algn="ctr">
            <a:solidFill>
              <a:schemeClr val="bg2"/>
            </a:solidFill>
            <a:round/>
            <a:headEnd/>
            <a:tailEnd/>
          </a:ln>
        </p:spPr>
        <p:txBody>
          <a:bodyPr wrap="none" anchor="ctr"/>
          <a:lstStyle/>
          <a:p>
            <a:pPr eaLnBrk="0" hangingPunct="0"/>
            <a:r>
              <a:rPr lang="en-US" altLang="zh-CN" b="1" i="0"/>
              <a:t>      costly comparison</a:t>
            </a:r>
          </a:p>
        </p:txBody>
      </p:sp>
      <p:grpSp>
        <p:nvGrpSpPr>
          <p:cNvPr id="78" name="组合 77"/>
          <p:cNvGrpSpPr>
            <a:grpSpLocks/>
          </p:cNvGrpSpPr>
          <p:nvPr/>
        </p:nvGrpSpPr>
        <p:grpSpPr bwMode="auto">
          <a:xfrm>
            <a:off x="1142976" y="2714620"/>
            <a:ext cx="7072362" cy="2786082"/>
            <a:chOff x="1883869" y="2678901"/>
            <a:chExt cx="5643602" cy="2321735"/>
          </a:xfrm>
        </p:grpSpPr>
        <p:sp>
          <p:nvSpPr>
            <p:cNvPr id="93203" name="云形标注 61"/>
            <p:cNvSpPr>
              <a:spLocks noChangeArrowheads="1"/>
            </p:cNvSpPr>
            <p:nvPr/>
          </p:nvSpPr>
          <p:spPr bwMode="auto">
            <a:xfrm flipH="1">
              <a:off x="1883869" y="2678901"/>
              <a:ext cx="5643602" cy="2321735"/>
            </a:xfrm>
            <a:prstGeom prst="cloudCallout">
              <a:avLst>
                <a:gd name="adj1" fmla="val 2424"/>
                <a:gd name="adj2" fmla="val -79190"/>
              </a:avLst>
            </a:prstGeom>
            <a:solidFill>
              <a:srgbClr val="0070C0"/>
            </a:solidFill>
            <a:ln w="12700" algn="ctr">
              <a:noFill/>
              <a:miter lim="800000"/>
              <a:headEnd/>
              <a:tailEnd/>
            </a:ln>
          </p:spPr>
          <p:txBody>
            <a:bodyPr anchor="ctr"/>
            <a:lstStyle/>
            <a:p>
              <a:pPr>
                <a:lnSpc>
                  <a:spcPct val="130000"/>
                </a:lnSpc>
              </a:pPr>
              <a:endParaRPr lang="en-US" altLang="zh-CN" sz="2000" b="1" i="0">
                <a:solidFill>
                  <a:srgbClr val="FFFFFF"/>
                </a:solidFill>
                <a:latin typeface="Times New Roman" pitchFamily="18" charset="0"/>
                <a:ea typeface="微软雅黑" pitchFamily="34" charset="-122"/>
              </a:endParaRPr>
            </a:p>
          </p:txBody>
        </p:sp>
        <p:sp>
          <p:nvSpPr>
            <p:cNvPr id="93204" name="Text Box 68"/>
            <p:cNvSpPr txBox="1">
              <a:spLocks noChangeArrowheads="1"/>
            </p:cNvSpPr>
            <p:nvPr/>
          </p:nvSpPr>
          <p:spPr bwMode="auto">
            <a:xfrm flipH="1">
              <a:off x="2000232" y="3312101"/>
              <a:ext cx="5326547" cy="1223412"/>
            </a:xfrm>
            <a:prstGeom prst="rect">
              <a:avLst/>
            </a:prstGeom>
            <a:noFill/>
            <a:ln w="9525">
              <a:noFill/>
              <a:miter lim="800000"/>
              <a:headEnd/>
              <a:tailEnd/>
            </a:ln>
          </p:spPr>
          <p:txBody>
            <a:bodyPr wrap="square">
              <a:spAutoFit/>
            </a:bodyPr>
            <a:lstStyle/>
            <a:p>
              <a:pPr algn="ctr">
                <a:lnSpc>
                  <a:spcPct val="130000"/>
                </a:lnSpc>
              </a:pPr>
              <a:r>
                <a:rPr lang="en-US" altLang="zh-CN" b="1" i="0" dirty="0" smtClean="0">
                  <a:solidFill>
                    <a:srgbClr val="FFFFFF"/>
                  </a:solidFill>
                </a:rPr>
                <a:t>How do you interpret the three reasons from </a:t>
              </a:r>
              <a:r>
                <a:rPr lang="en-US" altLang="zh-CN" b="1" i="0" dirty="0" smtClean="0">
                  <a:solidFill>
                    <a:srgbClr val="FAA906"/>
                  </a:solidFill>
                </a:rPr>
                <a:t>an economic point of view</a:t>
              </a:r>
              <a:r>
                <a:rPr lang="en-US" altLang="zh-CN" b="1" i="0" dirty="0" smtClean="0">
                  <a:solidFill>
                    <a:srgbClr val="FFFFFF"/>
                  </a:solidFill>
                </a:rPr>
                <a:t>?</a:t>
              </a:r>
              <a:endParaRPr lang="en-US" altLang="zh-CN" b="1" i="0" dirty="0">
                <a:solidFill>
                  <a:srgbClr val="FFFFFF"/>
                </a:solidFill>
              </a:endParaRPr>
            </a:p>
            <a:p>
              <a:pPr>
                <a:spcBef>
                  <a:spcPct val="50000"/>
                </a:spcBef>
              </a:pPr>
              <a:endParaRPr lang="zh-CN" altLang="en-US" sz="1800" i="0" dirty="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5">
                                            <p:bg/>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5">
                                            <p:txEl>
                                              <p:pRg st="0" end="0"/>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5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7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67"/>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73"/>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72"/>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76"/>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53"/>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65"/>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51"/>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22"/>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24"/>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grpId="1" nodeType="clickEffect">
                                  <p:stCondLst>
                                    <p:cond delay="0"/>
                                  </p:stCondLst>
                                  <p:childTnLst>
                                    <p:set>
                                      <p:cBhvr>
                                        <p:cTn id="60" dur="1" fill="hold">
                                          <p:stCondLst>
                                            <p:cond delay="0"/>
                                          </p:stCondLst>
                                        </p:cTn>
                                        <p:tgtEl>
                                          <p:spTgt spid="54"/>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nodeType="clickEffect">
                                  <p:stCondLst>
                                    <p:cond delay="0"/>
                                  </p:stCondLst>
                                  <p:childTnLst>
                                    <p:set>
                                      <p:cBhvr>
                                        <p:cTn id="64" dur="1" fill="hold">
                                          <p:stCondLst>
                                            <p:cond delay="0"/>
                                          </p:stCondLst>
                                        </p:cTn>
                                        <p:tgtEl>
                                          <p:spTgt spid="7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nimBg="1"/>
      <p:bldP spid="67" grpId="0" animBg="1"/>
      <p:bldP spid="72" grpId="0" animBg="1"/>
      <p:bldP spid="54" grpId="0" animBg="1"/>
      <p:bldP spid="54" grpId="1" animBg="1"/>
      <p:bldP spid="24" grpId="0"/>
      <p:bldP spid="65" grpId="0"/>
      <p:bldP spid="51" grpId="0"/>
      <p:bldP spid="22" grpId="0"/>
      <p:bldP spid="55" grpId="0" build="allAtOnce"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8705" name="Rectangle 2"/>
          <p:cNvSpPr>
            <a:spLocks noGrp="1" noChangeArrowheads="1"/>
          </p:cNvSpPr>
          <p:nvPr>
            <p:ph type="title"/>
          </p:nvPr>
        </p:nvSpPr>
        <p:spPr>
          <a:xfrm>
            <a:off x="285720" y="142852"/>
            <a:ext cx="5214974" cy="498598"/>
          </a:xfrm>
        </p:spPr>
        <p:txBody>
          <a:bodyPr/>
          <a:lstStyle/>
          <a:p>
            <a:pPr defTabSz="914363" fontAlgn="auto">
              <a:spcAft>
                <a:spcPts val="0"/>
              </a:spcAft>
              <a:defRPr/>
            </a:pPr>
            <a:r>
              <a:rPr altLang="zh-CN" sz="3600" b="1">
                <a:latin typeface="Arial" pitchFamily="34" charset="0"/>
                <a:ea typeface="宋体" charset="-122"/>
                <a:cs typeface="Arial" pitchFamily="34" charset="0"/>
              </a:rPr>
              <a:t>Teaching Procedures</a:t>
            </a:r>
            <a:endParaRPr altLang="zh-CN" sz="3600" b="1">
              <a:solidFill>
                <a:schemeClr val="accent1"/>
              </a:solidFill>
              <a:latin typeface="Arial" pitchFamily="34" charset="0"/>
              <a:ea typeface="宋体" charset="-122"/>
              <a:cs typeface="Arial" pitchFamily="34" charset="0"/>
            </a:endParaRPr>
          </a:p>
        </p:txBody>
      </p:sp>
      <p:sp>
        <p:nvSpPr>
          <p:cNvPr id="94210" name="Text Box 3"/>
          <p:cNvSpPr txBox="1">
            <a:spLocks noChangeArrowheads="1"/>
          </p:cNvSpPr>
          <p:nvPr/>
        </p:nvSpPr>
        <p:spPr bwMode="auto">
          <a:xfrm>
            <a:off x="1660525" y="722313"/>
            <a:ext cx="184150" cy="366712"/>
          </a:xfrm>
          <a:prstGeom prst="rect">
            <a:avLst/>
          </a:prstGeom>
          <a:noFill/>
          <a:ln w="9525">
            <a:noFill/>
            <a:miter lim="800000"/>
            <a:headEnd/>
            <a:tailEnd/>
          </a:ln>
        </p:spPr>
        <p:txBody>
          <a:bodyPr wrap="none">
            <a:spAutoFit/>
          </a:bodyPr>
          <a:lstStyle/>
          <a:p>
            <a:endParaRPr lang="zh-CN" altLang="zh-CN" sz="1800" i="0"/>
          </a:p>
        </p:txBody>
      </p:sp>
      <p:sp>
        <p:nvSpPr>
          <p:cNvPr id="79877" name="AutoShape 5"/>
          <p:cNvSpPr>
            <a:spLocks noChangeArrowheads="1"/>
          </p:cNvSpPr>
          <p:nvPr/>
        </p:nvSpPr>
        <p:spPr bwMode="gray">
          <a:xfrm>
            <a:off x="3214688" y="5214938"/>
            <a:ext cx="4537075" cy="1081087"/>
          </a:xfrm>
          <a:prstGeom prst="roundRect">
            <a:avLst>
              <a:gd name="adj" fmla="val 50000"/>
            </a:avLst>
          </a:prstGeom>
          <a:gradFill rotWithShape="1">
            <a:gsLst>
              <a:gs pos="0">
                <a:schemeClr val="folHlink">
                  <a:gamma/>
                  <a:tint val="0"/>
                  <a:invGamma/>
                </a:schemeClr>
              </a:gs>
              <a:gs pos="100000">
                <a:schemeClr val="folHlink"/>
              </a:gs>
            </a:gsLst>
            <a:lin ang="0" scaled="1"/>
          </a:gradFill>
          <a:ln w="28575" algn="ctr">
            <a:solidFill>
              <a:schemeClr val="bg2"/>
            </a:solidFill>
            <a:round/>
            <a:headEnd/>
            <a:tailEnd/>
          </a:ln>
          <a:effectLst/>
          <a:extLst/>
        </p:spPr>
        <p:txBody>
          <a:bodyPr wrap="none" anchor="ctr"/>
          <a:lstStyle/>
          <a:p>
            <a:pPr eaLnBrk="0" hangingPunct="0">
              <a:defRPr/>
            </a:pPr>
            <a:r>
              <a:rPr lang="en-US" altLang="zh-CN" sz="2800" b="1" i="0" dirty="0"/>
              <a:t>           Assignment</a:t>
            </a:r>
          </a:p>
        </p:txBody>
      </p:sp>
      <p:sp>
        <p:nvSpPr>
          <p:cNvPr id="79878" name="AutoShape 6"/>
          <p:cNvSpPr>
            <a:spLocks noChangeArrowheads="1"/>
          </p:cNvSpPr>
          <p:nvPr/>
        </p:nvSpPr>
        <p:spPr bwMode="gray">
          <a:xfrm>
            <a:off x="3214688" y="3929063"/>
            <a:ext cx="4464050" cy="1079500"/>
          </a:xfrm>
          <a:prstGeom prst="roundRect">
            <a:avLst>
              <a:gd name="adj" fmla="val 50000"/>
            </a:avLst>
          </a:prstGeom>
          <a:gradFill rotWithShape="1">
            <a:gsLst>
              <a:gs pos="0">
                <a:schemeClr val="accent1">
                  <a:gamma/>
                  <a:tint val="0"/>
                  <a:invGamma/>
                </a:schemeClr>
              </a:gs>
              <a:gs pos="100000">
                <a:schemeClr val="accent1"/>
              </a:gs>
            </a:gsLst>
            <a:lin ang="0" scaled="1"/>
          </a:gradFill>
          <a:ln w="28575" algn="ctr">
            <a:solidFill>
              <a:schemeClr val="bg2"/>
            </a:solidFill>
            <a:round/>
            <a:headEnd/>
            <a:tailEnd/>
          </a:ln>
          <a:effectLst/>
          <a:extLst/>
        </p:spPr>
        <p:txBody>
          <a:bodyPr wrap="none" anchor="ctr"/>
          <a:lstStyle/>
          <a:p>
            <a:pPr eaLnBrk="0" hangingPunct="0">
              <a:defRPr/>
            </a:pPr>
            <a:r>
              <a:rPr lang="en-US" altLang="zh-CN" sz="2800" b="1" i="0" dirty="0"/>
              <a:t>    Critical Appreciation</a:t>
            </a:r>
          </a:p>
        </p:txBody>
      </p:sp>
      <p:sp>
        <p:nvSpPr>
          <p:cNvPr id="79879" name="AutoShape 7"/>
          <p:cNvSpPr>
            <a:spLocks noChangeArrowheads="1"/>
          </p:cNvSpPr>
          <p:nvPr/>
        </p:nvSpPr>
        <p:spPr bwMode="gray">
          <a:xfrm>
            <a:off x="3143250" y="2643188"/>
            <a:ext cx="4464050" cy="1079500"/>
          </a:xfrm>
          <a:prstGeom prst="roundRect">
            <a:avLst>
              <a:gd name="adj" fmla="val 50000"/>
            </a:avLst>
          </a:prstGeom>
          <a:gradFill rotWithShape="1">
            <a:gsLst>
              <a:gs pos="0">
                <a:schemeClr val="folHlink">
                  <a:gamma/>
                  <a:tint val="0"/>
                  <a:invGamma/>
                </a:schemeClr>
              </a:gs>
              <a:gs pos="100000">
                <a:schemeClr val="folHlink"/>
              </a:gs>
            </a:gsLst>
            <a:lin ang="0" scaled="1"/>
          </a:gradFill>
          <a:ln w="28575" algn="ctr">
            <a:solidFill>
              <a:schemeClr val="bg2"/>
            </a:solidFill>
            <a:round/>
            <a:headEnd/>
            <a:tailEnd/>
          </a:ln>
          <a:effectLst/>
          <a:extLst/>
        </p:spPr>
        <p:txBody>
          <a:bodyPr wrap="none" anchor="ctr"/>
          <a:lstStyle/>
          <a:p>
            <a:pPr eaLnBrk="0" hangingPunct="0">
              <a:defRPr/>
            </a:pPr>
            <a:r>
              <a:rPr lang="en-US" altLang="zh-CN" sz="2800" b="1" i="0" dirty="0"/>
              <a:t>       Detailed Reading</a:t>
            </a:r>
          </a:p>
        </p:txBody>
      </p:sp>
      <p:sp>
        <p:nvSpPr>
          <p:cNvPr id="79880" name="AutoShape 8"/>
          <p:cNvSpPr>
            <a:spLocks noChangeArrowheads="1"/>
          </p:cNvSpPr>
          <p:nvPr/>
        </p:nvSpPr>
        <p:spPr bwMode="gray">
          <a:xfrm>
            <a:off x="3143250" y="1357313"/>
            <a:ext cx="4419600" cy="1008062"/>
          </a:xfrm>
          <a:prstGeom prst="roundRect">
            <a:avLst>
              <a:gd name="adj" fmla="val 50000"/>
            </a:avLst>
          </a:prstGeom>
          <a:gradFill rotWithShape="1">
            <a:gsLst>
              <a:gs pos="0">
                <a:schemeClr val="accent1">
                  <a:gamma/>
                  <a:tint val="0"/>
                  <a:invGamma/>
                </a:schemeClr>
              </a:gs>
              <a:gs pos="100000">
                <a:schemeClr val="accent1"/>
              </a:gs>
            </a:gsLst>
            <a:lin ang="0" scaled="1"/>
          </a:gradFill>
          <a:ln w="28575" algn="ctr">
            <a:solidFill>
              <a:schemeClr val="bg2"/>
            </a:solidFill>
            <a:round/>
            <a:headEnd/>
            <a:tailEnd/>
          </a:ln>
          <a:effectLst/>
          <a:extLst/>
        </p:spPr>
        <p:txBody>
          <a:bodyPr wrap="none" anchor="ctr"/>
          <a:lstStyle/>
          <a:p>
            <a:pPr eaLnBrk="0" hangingPunct="0">
              <a:defRPr/>
            </a:pPr>
            <a:r>
              <a:rPr lang="en-US" altLang="zh-CN" sz="2800" b="1" i="0" dirty="0"/>
              <a:t>        Global Reading</a:t>
            </a:r>
          </a:p>
        </p:txBody>
      </p:sp>
      <p:grpSp>
        <p:nvGrpSpPr>
          <p:cNvPr id="94215" name="Group 9"/>
          <p:cNvGrpSpPr>
            <a:grpSpLocks/>
          </p:cNvGrpSpPr>
          <p:nvPr/>
        </p:nvGrpSpPr>
        <p:grpSpPr bwMode="auto">
          <a:xfrm>
            <a:off x="1928813" y="1428750"/>
            <a:ext cx="1011237" cy="901700"/>
            <a:chOff x="2078" y="1680"/>
            <a:chExt cx="1615" cy="1615"/>
          </a:xfrm>
        </p:grpSpPr>
        <p:sp>
          <p:nvSpPr>
            <p:cNvPr id="94238" name="Oval 10"/>
            <p:cNvSpPr>
              <a:spLocks noChangeArrowheads="1"/>
            </p:cNvSpPr>
            <p:nvPr/>
          </p:nvSpPr>
          <p:spPr bwMode="gray">
            <a:xfrm>
              <a:off x="2078" y="1680"/>
              <a:ext cx="1615" cy="1615"/>
            </a:xfrm>
            <a:prstGeom prst="ellipse">
              <a:avLst/>
            </a:prstGeom>
            <a:gradFill rotWithShape="1">
              <a:gsLst>
                <a:gs pos="0">
                  <a:srgbClr val="767676"/>
                </a:gs>
                <a:gs pos="50000">
                  <a:srgbClr val="FFFFFF"/>
                </a:gs>
                <a:gs pos="100000">
                  <a:srgbClr val="767676"/>
                </a:gs>
              </a:gsLst>
              <a:lin ang="5400000" scaled="1"/>
            </a:gradFill>
            <a:ln w="9525">
              <a:noFill/>
              <a:round/>
              <a:headEnd/>
              <a:tailEnd/>
            </a:ln>
          </p:spPr>
          <p:txBody>
            <a:bodyPr wrap="none" anchor="ctr"/>
            <a:lstStyle/>
            <a:p>
              <a:endParaRPr lang="zh-CN" altLang="en-US" sz="1800" i="0"/>
            </a:p>
          </p:txBody>
        </p:sp>
        <p:sp>
          <p:nvSpPr>
            <p:cNvPr id="94239" name="Oval 11"/>
            <p:cNvSpPr>
              <a:spLocks noChangeArrowheads="1"/>
            </p:cNvSpPr>
            <p:nvPr/>
          </p:nvSpPr>
          <p:spPr bwMode="gray">
            <a:xfrm>
              <a:off x="2170" y="1771"/>
              <a:ext cx="1430" cy="1430"/>
            </a:xfrm>
            <a:prstGeom prst="ellipse">
              <a:avLst/>
            </a:prstGeom>
            <a:gradFill rotWithShape="1">
              <a:gsLst>
                <a:gs pos="0">
                  <a:srgbClr val="A2A2A2"/>
                </a:gs>
                <a:gs pos="50000">
                  <a:srgbClr val="FFFFFF"/>
                </a:gs>
                <a:gs pos="100000">
                  <a:srgbClr val="A2A2A2"/>
                </a:gs>
              </a:gsLst>
              <a:lin ang="0" scaled="1"/>
            </a:gradFill>
            <a:ln w="9525">
              <a:noFill/>
              <a:round/>
              <a:headEnd/>
              <a:tailEnd/>
            </a:ln>
          </p:spPr>
          <p:txBody>
            <a:bodyPr wrap="none" anchor="ctr"/>
            <a:lstStyle/>
            <a:p>
              <a:endParaRPr lang="zh-CN" altLang="en-US" sz="1800" i="0"/>
            </a:p>
          </p:txBody>
        </p:sp>
        <p:sp>
          <p:nvSpPr>
            <p:cNvPr id="79884" name="Oval 12"/>
            <p:cNvSpPr>
              <a:spLocks noChangeArrowheads="1"/>
            </p:cNvSpPr>
            <p:nvPr/>
          </p:nvSpPr>
          <p:spPr bwMode="gray">
            <a:xfrm>
              <a:off x="2395" y="2058"/>
              <a:ext cx="294" cy="862"/>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a:noFill/>
            </a:ln>
            <a:effectLst/>
            <a:extLst/>
          </p:spPr>
          <p:txBody>
            <a:bodyPr wrap="none" anchor="ctr">
              <a:spAutoFit/>
            </a:bodyPr>
            <a:lstStyle/>
            <a:p>
              <a:pPr>
                <a:defRPr/>
              </a:pPr>
              <a:endParaRPr lang="zh-CN" altLang="en-US" sz="1800" i="0">
                <a:ea typeface="+mn-ea"/>
              </a:endParaRPr>
            </a:p>
          </p:txBody>
        </p:sp>
        <p:sp>
          <p:nvSpPr>
            <p:cNvPr id="94241" name="Oval 13"/>
            <p:cNvSpPr>
              <a:spLocks noChangeArrowheads="1"/>
            </p:cNvSpPr>
            <p:nvPr/>
          </p:nvSpPr>
          <p:spPr bwMode="gray">
            <a:xfrm>
              <a:off x="2395" y="2058"/>
              <a:ext cx="294" cy="862"/>
            </a:xfrm>
            <a:prstGeom prst="ellipse">
              <a:avLst/>
            </a:prstGeom>
            <a:gradFill rotWithShape="1">
              <a:gsLst>
                <a:gs pos="0">
                  <a:srgbClr val="000000"/>
                </a:gs>
                <a:gs pos="100000">
                  <a:srgbClr val="FFCC00"/>
                </a:gs>
              </a:gsLst>
              <a:lin ang="2700000" scaled="1"/>
            </a:gradFill>
            <a:ln w="9525">
              <a:noFill/>
              <a:round/>
              <a:headEnd/>
              <a:tailEnd/>
            </a:ln>
          </p:spPr>
          <p:txBody>
            <a:bodyPr wrap="none" anchor="ctr">
              <a:spAutoFit/>
            </a:bodyPr>
            <a:lstStyle/>
            <a:p>
              <a:endParaRPr lang="zh-CN" altLang="en-US" sz="1800" i="0"/>
            </a:p>
          </p:txBody>
        </p:sp>
        <p:sp>
          <p:nvSpPr>
            <p:cNvPr id="79886" name="Oval 14"/>
            <p:cNvSpPr>
              <a:spLocks noChangeArrowheads="1"/>
            </p:cNvSpPr>
            <p:nvPr/>
          </p:nvSpPr>
          <p:spPr bwMode="gray">
            <a:xfrm>
              <a:off x="2334" y="2058"/>
              <a:ext cx="1098" cy="862"/>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a:noFill/>
            </a:ln>
            <a:effectLst/>
            <a:extLst/>
          </p:spPr>
          <p:txBody>
            <a:bodyPr anchor="ctr">
              <a:spAutoFit/>
            </a:bodyPr>
            <a:lstStyle/>
            <a:p>
              <a:pPr>
                <a:defRPr/>
              </a:pPr>
              <a:endParaRPr lang="zh-CN" altLang="en-US" sz="1800" i="0">
                <a:ea typeface="+mn-ea"/>
              </a:endParaRPr>
            </a:p>
          </p:txBody>
        </p:sp>
        <p:sp>
          <p:nvSpPr>
            <p:cNvPr id="94243" name="Oval 15"/>
            <p:cNvSpPr>
              <a:spLocks noChangeArrowheads="1"/>
            </p:cNvSpPr>
            <p:nvPr/>
          </p:nvSpPr>
          <p:spPr bwMode="gray">
            <a:xfrm>
              <a:off x="2339" y="2058"/>
              <a:ext cx="1093" cy="862"/>
            </a:xfrm>
            <a:prstGeom prst="ellipse">
              <a:avLst/>
            </a:prstGeom>
            <a:gradFill rotWithShape="1">
              <a:gsLst>
                <a:gs pos="0">
                  <a:srgbClr val="FFCC00"/>
                </a:gs>
                <a:gs pos="100000">
                  <a:srgbClr val="7C6300"/>
                </a:gs>
              </a:gsLst>
              <a:lin ang="2700000" scaled="1"/>
            </a:gradFill>
            <a:ln w="9525">
              <a:noFill/>
              <a:round/>
              <a:headEnd/>
              <a:tailEnd/>
            </a:ln>
          </p:spPr>
          <p:txBody>
            <a:bodyPr anchor="ctr">
              <a:spAutoFit/>
            </a:bodyPr>
            <a:lstStyle/>
            <a:p>
              <a:r>
                <a:rPr lang="en-US" altLang="zh-CN" sz="1800" i="0"/>
                <a:t> 1</a:t>
              </a:r>
            </a:p>
          </p:txBody>
        </p:sp>
      </p:grpSp>
      <p:grpSp>
        <p:nvGrpSpPr>
          <p:cNvPr id="94216" name="Group 16"/>
          <p:cNvGrpSpPr>
            <a:grpSpLocks/>
          </p:cNvGrpSpPr>
          <p:nvPr/>
        </p:nvGrpSpPr>
        <p:grpSpPr bwMode="auto">
          <a:xfrm>
            <a:off x="2000250" y="2714625"/>
            <a:ext cx="936625" cy="865188"/>
            <a:chOff x="2078" y="1680"/>
            <a:chExt cx="1615" cy="1615"/>
          </a:xfrm>
        </p:grpSpPr>
        <p:sp>
          <p:nvSpPr>
            <p:cNvPr id="94232" name="Oval 17"/>
            <p:cNvSpPr>
              <a:spLocks noChangeArrowheads="1"/>
            </p:cNvSpPr>
            <p:nvPr/>
          </p:nvSpPr>
          <p:spPr bwMode="gray">
            <a:xfrm>
              <a:off x="2078" y="1680"/>
              <a:ext cx="1615" cy="1615"/>
            </a:xfrm>
            <a:prstGeom prst="ellipse">
              <a:avLst/>
            </a:prstGeom>
            <a:gradFill rotWithShape="1">
              <a:gsLst>
                <a:gs pos="0">
                  <a:srgbClr val="767676"/>
                </a:gs>
                <a:gs pos="50000">
                  <a:srgbClr val="FFFFFF"/>
                </a:gs>
                <a:gs pos="100000">
                  <a:srgbClr val="767676"/>
                </a:gs>
              </a:gsLst>
              <a:lin ang="5400000" scaled="1"/>
            </a:gradFill>
            <a:ln w="9525">
              <a:noFill/>
              <a:round/>
              <a:headEnd/>
              <a:tailEnd/>
            </a:ln>
          </p:spPr>
          <p:txBody>
            <a:bodyPr wrap="none" anchor="ctr"/>
            <a:lstStyle/>
            <a:p>
              <a:endParaRPr lang="zh-CN" altLang="en-US" sz="1800" i="0"/>
            </a:p>
          </p:txBody>
        </p:sp>
        <p:sp>
          <p:nvSpPr>
            <p:cNvPr id="94233" name="Oval 18"/>
            <p:cNvSpPr>
              <a:spLocks noChangeArrowheads="1"/>
            </p:cNvSpPr>
            <p:nvPr/>
          </p:nvSpPr>
          <p:spPr bwMode="gray">
            <a:xfrm>
              <a:off x="2170" y="1771"/>
              <a:ext cx="1430" cy="1430"/>
            </a:xfrm>
            <a:prstGeom prst="ellipse">
              <a:avLst/>
            </a:prstGeom>
            <a:gradFill rotWithShape="1">
              <a:gsLst>
                <a:gs pos="0">
                  <a:srgbClr val="A2A2A2"/>
                </a:gs>
                <a:gs pos="50000">
                  <a:srgbClr val="FFFFFF"/>
                </a:gs>
                <a:gs pos="100000">
                  <a:srgbClr val="A2A2A2"/>
                </a:gs>
              </a:gsLst>
              <a:lin ang="0" scaled="1"/>
            </a:gradFill>
            <a:ln w="9525">
              <a:noFill/>
              <a:round/>
              <a:headEnd/>
              <a:tailEnd/>
            </a:ln>
          </p:spPr>
          <p:txBody>
            <a:bodyPr wrap="none" anchor="ctr"/>
            <a:lstStyle/>
            <a:p>
              <a:endParaRPr lang="zh-CN" altLang="en-US" sz="1800" i="0"/>
            </a:p>
          </p:txBody>
        </p:sp>
        <p:sp>
          <p:nvSpPr>
            <p:cNvPr id="79891" name="Oval 19"/>
            <p:cNvSpPr>
              <a:spLocks noChangeArrowheads="1"/>
            </p:cNvSpPr>
            <p:nvPr/>
          </p:nvSpPr>
          <p:spPr bwMode="gray">
            <a:xfrm>
              <a:off x="2398" y="2042"/>
              <a:ext cx="318" cy="898"/>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a:noFill/>
            </a:ln>
            <a:effectLst/>
            <a:extLst/>
          </p:spPr>
          <p:txBody>
            <a:bodyPr wrap="none" anchor="ctr">
              <a:spAutoFit/>
            </a:bodyPr>
            <a:lstStyle/>
            <a:p>
              <a:pPr>
                <a:defRPr/>
              </a:pPr>
              <a:endParaRPr lang="zh-CN" altLang="en-US" sz="1800" i="0">
                <a:ea typeface="+mn-ea"/>
              </a:endParaRPr>
            </a:p>
          </p:txBody>
        </p:sp>
        <p:sp>
          <p:nvSpPr>
            <p:cNvPr id="94235" name="Oval 20"/>
            <p:cNvSpPr>
              <a:spLocks noChangeArrowheads="1"/>
            </p:cNvSpPr>
            <p:nvPr/>
          </p:nvSpPr>
          <p:spPr bwMode="gray">
            <a:xfrm>
              <a:off x="2398" y="2042"/>
              <a:ext cx="318" cy="897"/>
            </a:xfrm>
            <a:prstGeom prst="ellipse">
              <a:avLst/>
            </a:prstGeom>
            <a:gradFill rotWithShape="1">
              <a:gsLst>
                <a:gs pos="0">
                  <a:srgbClr val="000000"/>
                </a:gs>
                <a:gs pos="100000">
                  <a:srgbClr val="48BE67"/>
                </a:gs>
              </a:gsLst>
              <a:lin ang="2700000" scaled="1"/>
            </a:gradFill>
            <a:ln w="9525">
              <a:noFill/>
              <a:round/>
              <a:headEnd/>
              <a:tailEnd/>
            </a:ln>
          </p:spPr>
          <p:txBody>
            <a:bodyPr wrap="none" anchor="ctr">
              <a:spAutoFit/>
            </a:bodyPr>
            <a:lstStyle/>
            <a:p>
              <a:endParaRPr lang="zh-CN" altLang="en-US" sz="1800" i="0"/>
            </a:p>
          </p:txBody>
        </p:sp>
        <p:sp>
          <p:nvSpPr>
            <p:cNvPr id="79893" name="Oval 21"/>
            <p:cNvSpPr>
              <a:spLocks noChangeArrowheads="1"/>
            </p:cNvSpPr>
            <p:nvPr/>
          </p:nvSpPr>
          <p:spPr bwMode="gray">
            <a:xfrm>
              <a:off x="2333" y="2042"/>
              <a:ext cx="1098" cy="898"/>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a:noFill/>
            </a:ln>
            <a:effectLst/>
            <a:extLst/>
          </p:spPr>
          <p:txBody>
            <a:bodyPr anchor="ctr">
              <a:spAutoFit/>
            </a:bodyPr>
            <a:lstStyle/>
            <a:p>
              <a:pPr>
                <a:defRPr/>
              </a:pPr>
              <a:endParaRPr lang="zh-CN" altLang="en-US" sz="1800" i="0">
                <a:ea typeface="+mn-ea"/>
              </a:endParaRPr>
            </a:p>
          </p:txBody>
        </p:sp>
        <p:sp>
          <p:nvSpPr>
            <p:cNvPr id="94237" name="Oval 22"/>
            <p:cNvSpPr>
              <a:spLocks noChangeArrowheads="1"/>
            </p:cNvSpPr>
            <p:nvPr/>
          </p:nvSpPr>
          <p:spPr bwMode="gray">
            <a:xfrm>
              <a:off x="2334" y="2042"/>
              <a:ext cx="1096" cy="897"/>
            </a:xfrm>
            <a:prstGeom prst="ellipse">
              <a:avLst/>
            </a:prstGeom>
            <a:gradFill rotWithShape="1">
              <a:gsLst>
                <a:gs pos="0">
                  <a:srgbClr val="48BE67"/>
                </a:gs>
                <a:gs pos="100000">
                  <a:srgbClr val="235C32"/>
                </a:gs>
              </a:gsLst>
              <a:lin ang="2700000" scaled="1"/>
            </a:gradFill>
            <a:ln w="9525">
              <a:noFill/>
              <a:round/>
              <a:headEnd/>
              <a:tailEnd/>
            </a:ln>
          </p:spPr>
          <p:txBody>
            <a:bodyPr anchor="ctr">
              <a:spAutoFit/>
            </a:bodyPr>
            <a:lstStyle/>
            <a:p>
              <a:r>
                <a:rPr lang="en-US" altLang="zh-CN" sz="1800" i="0"/>
                <a:t> 2</a:t>
              </a:r>
            </a:p>
          </p:txBody>
        </p:sp>
      </p:grpSp>
      <p:grpSp>
        <p:nvGrpSpPr>
          <p:cNvPr id="94217" name="Group 23"/>
          <p:cNvGrpSpPr>
            <a:grpSpLocks/>
          </p:cNvGrpSpPr>
          <p:nvPr/>
        </p:nvGrpSpPr>
        <p:grpSpPr bwMode="auto">
          <a:xfrm>
            <a:off x="2000250" y="4000500"/>
            <a:ext cx="936625" cy="730250"/>
            <a:chOff x="2078" y="1680"/>
            <a:chExt cx="1615" cy="1615"/>
          </a:xfrm>
        </p:grpSpPr>
        <p:sp>
          <p:nvSpPr>
            <p:cNvPr id="94226" name="Oval 24"/>
            <p:cNvSpPr>
              <a:spLocks noChangeArrowheads="1"/>
            </p:cNvSpPr>
            <p:nvPr/>
          </p:nvSpPr>
          <p:spPr bwMode="gray">
            <a:xfrm>
              <a:off x="2078" y="1680"/>
              <a:ext cx="1615" cy="1615"/>
            </a:xfrm>
            <a:prstGeom prst="ellipse">
              <a:avLst/>
            </a:prstGeom>
            <a:gradFill rotWithShape="1">
              <a:gsLst>
                <a:gs pos="0">
                  <a:srgbClr val="767676"/>
                </a:gs>
                <a:gs pos="50000">
                  <a:srgbClr val="FFFFFF"/>
                </a:gs>
                <a:gs pos="100000">
                  <a:srgbClr val="767676"/>
                </a:gs>
              </a:gsLst>
              <a:lin ang="5400000" scaled="1"/>
            </a:gradFill>
            <a:ln w="9525">
              <a:noFill/>
              <a:round/>
              <a:headEnd/>
              <a:tailEnd/>
            </a:ln>
          </p:spPr>
          <p:txBody>
            <a:bodyPr wrap="none" anchor="ctr"/>
            <a:lstStyle/>
            <a:p>
              <a:endParaRPr lang="zh-CN" altLang="en-US" sz="1800" i="0"/>
            </a:p>
          </p:txBody>
        </p:sp>
        <p:sp>
          <p:nvSpPr>
            <p:cNvPr id="94227" name="Oval 25"/>
            <p:cNvSpPr>
              <a:spLocks noChangeArrowheads="1"/>
            </p:cNvSpPr>
            <p:nvPr/>
          </p:nvSpPr>
          <p:spPr bwMode="gray">
            <a:xfrm>
              <a:off x="2170" y="1771"/>
              <a:ext cx="1430" cy="1430"/>
            </a:xfrm>
            <a:prstGeom prst="ellipse">
              <a:avLst/>
            </a:prstGeom>
            <a:gradFill rotWithShape="1">
              <a:gsLst>
                <a:gs pos="0">
                  <a:srgbClr val="A2A2A2"/>
                </a:gs>
                <a:gs pos="50000">
                  <a:srgbClr val="FFFFFF"/>
                </a:gs>
                <a:gs pos="100000">
                  <a:srgbClr val="A2A2A2"/>
                </a:gs>
              </a:gsLst>
              <a:lin ang="0" scaled="1"/>
            </a:gradFill>
            <a:ln w="9525">
              <a:noFill/>
              <a:round/>
              <a:headEnd/>
              <a:tailEnd/>
            </a:ln>
          </p:spPr>
          <p:txBody>
            <a:bodyPr wrap="none" anchor="ctr"/>
            <a:lstStyle/>
            <a:p>
              <a:endParaRPr lang="zh-CN" altLang="en-US" sz="1800" i="0"/>
            </a:p>
          </p:txBody>
        </p:sp>
        <p:sp>
          <p:nvSpPr>
            <p:cNvPr id="79898" name="Oval 26"/>
            <p:cNvSpPr>
              <a:spLocks noChangeArrowheads="1"/>
            </p:cNvSpPr>
            <p:nvPr/>
          </p:nvSpPr>
          <p:spPr bwMode="gray">
            <a:xfrm>
              <a:off x="2396" y="1961"/>
              <a:ext cx="315" cy="1064"/>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a:noFill/>
            </a:ln>
            <a:effectLst/>
            <a:extLst/>
          </p:spPr>
          <p:txBody>
            <a:bodyPr wrap="none" anchor="ctr">
              <a:spAutoFit/>
            </a:bodyPr>
            <a:lstStyle/>
            <a:p>
              <a:pPr>
                <a:defRPr/>
              </a:pPr>
              <a:endParaRPr lang="zh-CN" altLang="en-US" sz="1800" i="0">
                <a:ea typeface="+mn-ea"/>
              </a:endParaRPr>
            </a:p>
          </p:txBody>
        </p:sp>
        <p:sp>
          <p:nvSpPr>
            <p:cNvPr id="94229" name="Oval 27"/>
            <p:cNvSpPr>
              <a:spLocks noChangeArrowheads="1"/>
            </p:cNvSpPr>
            <p:nvPr/>
          </p:nvSpPr>
          <p:spPr bwMode="gray">
            <a:xfrm>
              <a:off x="2397" y="1961"/>
              <a:ext cx="310" cy="1064"/>
            </a:xfrm>
            <a:prstGeom prst="ellipse">
              <a:avLst/>
            </a:prstGeom>
            <a:gradFill rotWithShape="1">
              <a:gsLst>
                <a:gs pos="0">
                  <a:srgbClr val="21B3E1"/>
                </a:gs>
                <a:gs pos="100000">
                  <a:srgbClr val="0F5368"/>
                </a:gs>
              </a:gsLst>
              <a:lin ang="5400000" scaled="1"/>
            </a:gradFill>
            <a:ln w="9525">
              <a:noFill/>
              <a:round/>
              <a:headEnd/>
              <a:tailEnd/>
            </a:ln>
          </p:spPr>
          <p:txBody>
            <a:bodyPr wrap="none" anchor="ctr">
              <a:spAutoFit/>
            </a:bodyPr>
            <a:lstStyle/>
            <a:p>
              <a:endParaRPr lang="zh-CN" altLang="en-US" sz="1800" i="0"/>
            </a:p>
          </p:txBody>
        </p:sp>
        <p:sp>
          <p:nvSpPr>
            <p:cNvPr id="79900" name="Oval 28"/>
            <p:cNvSpPr>
              <a:spLocks noChangeArrowheads="1"/>
            </p:cNvSpPr>
            <p:nvPr/>
          </p:nvSpPr>
          <p:spPr bwMode="gray">
            <a:xfrm>
              <a:off x="2335" y="1961"/>
              <a:ext cx="1095" cy="1064"/>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a:noFill/>
            </a:ln>
            <a:effectLst/>
            <a:extLst/>
          </p:spPr>
          <p:txBody>
            <a:bodyPr anchor="ctr">
              <a:spAutoFit/>
            </a:bodyPr>
            <a:lstStyle/>
            <a:p>
              <a:pPr>
                <a:defRPr/>
              </a:pPr>
              <a:endParaRPr lang="zh-CN" altLang="en-US" sz="1800" i="0">
                <a:ea typeface="+mn-ea"/>
              </a:endParaRPr>
            </a:p>
          </p:txBody>
        </p:sp>
        <p:sp>
          <p:nvSpPr>
            <p:cNvPr id="94231" name="Oval 29"/>
            <p:cNvSpPr>
              <a:spLocks noChangeArrowheads="1"/>
            </p:cNvSpPr>
            <p:nvPr/>
          </p:nvSpPr>
          <p:spPr bwMode="gray">
            <a:xfrm>
              <a:off x="2334" y="1961"/>
              <a:ext cx="1096" cy="1064"/>
            </a:xfrm>
            <a:prstGeom prst="ellipse">
              <a:avLst/>
            </a:prstGeom>
            <a:gradFill rotWithShape="1">
              <a:gsLst>
                <a:gs pos="0">
                  <a:srgbClr val="21B3E1"/>
                </a:gs>
                <a:gs pos="100000">
                  <a:srgbClr val="10576D"/>
                </a:gs>
              </a:gsLst>
              <a:lin ang="2700000" scaled="1"/>
            </a:gradFill>
            <a:ln w="9525">
              <a:noFill/>
              <a:round/>
              <a:headEnd/>
              <a:tailEnd/>
            </a:ln>
          </p:spPr>
          <p:txBody>
            <a:bodyPr anchor="ctr">
              <a:spAutoFit/>
            </a:bodyPr>
            <a:lstStyle/>
            <a:p>
              <a:r>
                <a:rPr lang="en-US" altLang="zh-CN" sz="1800" i="0"/>
                <a:t> 3</a:t>
              </a:r>
            </a:p>
          </p:txBody>
        </p:sp>
      </p:grpSp>
      <p:grpSp>
        <p:nvGrpSpPr>
          <p:cNvPr id="94218" name="Group 30"/>
          <p:cNvGrpSpPr>
            <a:grpSpLocks/>
          </p:cNvGrpSpPr>
          <p:nvPr/>
        </p:nvGrpSpPr>
        <p:grpSpPr bwMode="auto">
          <a:xfrm>
            <a:off x="2000250" y="5214938"/>
            <a:ext cx="936625" cy="863600"/>
            <a:chOff x="2078" y="1680"/>
            <a:chExt cx="1615" cy="1615"/>
          </a:xfrm>
        </p:grpSpPr>
        <p:sp>
          <p:nvSpPr>
            <p:cNvPr id="94220" name="Oval 31"/>
            <p:cNvSpPr>
              <a:spLocks noChangeArrowheads="1"/>
            </p:cNvSpPr>
            <p:nvPr/>
          </p:nvSpPr>
          <p:spPr bwMode="gray">
            <a:xfrm>
              <a:off x="2078" y="1680"/>
              <a:ext cx="1615" cy="1615"/>
            </a:xfrm>
            <a:prstGeom prst="ellipse">
              <a:avLst/>
            </a:prstGeom>
            <a:gradFill rotWithShape="1">
              <a:gsLst>
                <a:gs pos="0">
                  <a:srgbClr val="767676"/>
                </a:gs>
                <a:gs pos="50000">
                  <a:srgbClr val="FFFFFF"/>
                </a:gs>
                <a:gs pos="100000">
                  <a:srgbClr val="767676"/>
                </a:gs>
              </a:gsLst>
              <a:lin ang="5400000" scaled="1"/>
            </a:gradFill>
            <a:ln w="9525">
              <a:noFill/>
              <a:round/>
              <a:headEnd/>
              <a:tailEnd/>
            </a:ln>
          </p:spPr>
          <p:txBody>
            <a:bodyPr wrap="none" anchor="ctr"/>
            <a:lstStyle/>
            <a:p>
              <a:endParaRPr lang="zh-CN" altLang="en-US" sz="1800" i="0"/>
            </a:p>
          </p:txBody>
        </p:sp>
        <p:sp>
          <p:nvSpPr>
            <p:cNvPr id="94221" name="Oval 32"/>
            <p:cNvSpPr>
              <a:spLocks noChangeArrowheads="1"/>
            </p:cNvSpPr>
            <p:nvPr/>
          </p:nvSpPr>
          <p:spPr bwMode="gray">
            <a:xfrm>
              <a:off x="2170" y="1771"/>
              <a:ext cx="1430" cy="1430"/>
            </a:xfrm>
            <a:prstGeom prst="ellipse">
              <a:avLst/>
            </a:prstGeom>
            <a:gradFill rotWithShape="1">
              <a:gsLst>
                <a:gs pos="0">
                  <a:srgbClr val="A2A2A2"/>
                </a:gs>
                <a:gs pos="50000">
                  <a:srgbClr val="FFFFFF"/>
                </a:gs>
                <a:gs pos="100000">
                  <a:srgbClr val="A2A2A2"/>
                </a:gs>
              </a:gsLst>
              <a:lin ang="0" scaled="1"/>
            </a:gradFill>
            <a:ln w="9525">
              <a:noFill/>
              <a:round/>
              <a:headEnd/>
              <a:tailEnd/>
            </a:ln>
          </p:spPr>
          <p:txBody>
            <a:bodyPr wrap="none" anchor="ctr"/>
            <a:lstStyle/>
            <a:p>
              <a:endParaRPr lang="zh-CN" altLang="en-US" sz="1800" i="0"/>
            </a:p>
          </p:txBody>
        </p:sp>
        <p:sp>
          <p:nvSpPr>
            <p:cNvPr id="79905" name="Oval 33"/>
            <p:cNvSpPr>
              <a:spLocks noChangeArrowheads="1"/>
            </p:cNvSpPr>
            <p:nvPr/>
          </p:nvSpPr>
          <p:spPr bwMode="gray">
            <a:xfrm>
              <a:off x="2398" y="2039"/>
              <a:ext cx="318" cy="900"/>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a:noFill/>
            </a:ln>
            <a:effectLst/>
            <a:extLst/>
          </p:spPr>
          <p:txBody>
            <a:bodyPr wrap="none" anchor="ctr">
              <a:spAutoFit/>
            </a:bodyPr>
            <a:lstStyle/>
            <a:p>
              <a:pPr>
                <a:defRPr/>
              </a:pPr>
              <a:endParaRPr lang="zh-CN" altLang="en-US" sz="1800" i="0">
                <a:ea typeface="+mn-ea"/>
              </a:endParaRPr>
            </a:p>
          </p:txBody>
        </p:sp>
        <p:sp>
          <p:nvSpPr>
            <p:cNvPr id="94223" name="Oval 34"/>
            <p:cNvSpPr>
              <a:spLocks noChangeArrowheads="1"/>
            </p:cNvSpPr>
            <p:nvPr/>
          </p:nvSpPr>
          <p:spPr bwMode="gray">
            <a:xfrm>
              <a:off x="2398" y="2039"/>
              <a:ext cx="318" cy="900"/>
            </a:xfrm>
            <a:prstGeom prst="ellipse">
              <a:avLst/>
            </a:prstGeom>
            <a:gradFill rotWithShape="1">
              <a:gsLst>
                <a:gs pos="0">
                  <a:srgbClr val="000000"/>
                </a:gs>
                <a:gs pos="100000">
                  <a:srgbClr val="8D67E1"/>
                </a:gs>
              </a:gsLst>
              <a:lin ang="2700000" scaled="1"/>
            </a:gradFill>
            <a:ln w="9525">
              <a:noFill/>
              <a:round/>
              <a:headEnd/>
              <a:tailEnd/>
            </a:ln>
          </p:spPr>
          <p:txBody>
            <a:bodyPr wrap="none" anchor="ctr">
              <a:spAutoFit/>
            </a:bodyPr>
            <a:lstStyle/>
            <a:p>
              <a:endParaRPr lang="zh-CN" altLang="en-US" sz="1800" i="0"/>
            </a:p>
          </p:txBody>
        </p:sp>
        <p:sp>
          <p:nvSpPr>
            <p:cNvPr id="79907" name="Oval 35"/>
            <p:cNvSpPr>
              <a:spLocks noChangeArrowheads="1"/>
            </p:cNvSpPr>
            <p:nvPr/>
          </p:nvSpPr>
          <p:spPr bwMode="gray">
            <a:xfrm>
              <a:off x="2335" y="2039"/>
              <a:ext cx="1095" cy="900"/>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a:noFill/>
            </a:ln>
            <a:effectLst/>
            <a:extLst/>
          </p:spPr>
          <p:txBody>
            <a:bodyPr anchor="ctr">
              <a:spAutoFit/>
            </a:bodyPr>
            <a:lstStyle/>
            <a:p>
              <a:pPr>
                <a:defRPr/>
              </a:pPr>
              <a:endParaRPr lang="zh-CN" altLang="en-US" sz="1800" i="0">
                <a:ea typeface="+mn-ea"/>
              </a:endParaRPr>
            </a:p>
          </p:txBody>
        </p:sp>
        <p:sp>
          <p:nvSpPr>
            <p:cNvPr id="94225" name="Oval 36"/>
            <p:cNvSpPr>
              <a:spLocks noChangeArrowheads="1"/>
            </p:cNvSpPr>
            <p:nvPr/>
          </p:nvSpPr>
          <p:spPr bwMode="gray">
            <a:xfrm>
              <a:off x="2334" y="2039"/>
              <a:ext cx="1097" cy="900"/>
            </a:xfrm>
            <a:prstGeom prst="ellipse">
              <a:avLst/>
            </a:prstGeom>
            <a:gradFill rotWithShape="1">
              <a:gsLst>
                <a:gs pos="0">
                  <a:srgbClr val="8D67E1"/>
                </a:gs>
                <a:gs pos="100000">
                  <a:srgbClr val="45326D"/>
                </a:gs>
              </a:gsLst>
              <a:lin ang="2700000" scaled="1"/>
            </a:gradFill>
            <a:ln w="9525">
              <a:noFill/>
              <a:round/>
              <a:headEnd/>
              <a:tailEnd/>
            </a:ln>
          </p:spPr>
          <p:txBody>
            <a:bodyPr anchor="ctr">
              <a:spAutoFit/>
            </a:bodyPr>
            <a:lstStyle/>
            <a:p>
              <a:r>
                <a:rPr lang="en-US" altLang="zh-CN" sz="1800" i="0"/>
                <a:t> 4</a:t>
              </a:r>
            </a:p>
          </p:txBody>
        </p:sp>
      </p:grpSp>
      <p:sp>
        <p:nvSpPr>
          <p:cNvPr id="36" name="TextBox 35"/>
          <p:cNvSpPr txBox="1"/>
          <p:nvPr/>
        </p:nvSpPr>
        <p:spPr>
          <a:xfrm>
            <a:off x="6929438" y="6357938"/>
            <a:ext cx="1643062" cy="307975"/>
          </a:xfrm>
          <a:prstGeom prst="rect">
            <a:avLst/>
          </a:prstGeom>
          <a:solidFill>
            <a:schemeClr val="bg1"/>
          </a:solidFill>
        </p:spPr>
        <p:txBody>
          <a:bodyPr lIns="0" tIns="0" rIns="0" bIns="0">
            <a:spAutoFit/>
          </a:bodyPr>
          <a:lstStyle/>
          <a:p>
            <a:pPr>
              <a:defRPr/>
            </a:pPr>
            <a:endParaRPr lang="zh-CN" altLang="en-US" sz="2000" dirty="0" err="1">
              <a:gradFill>
                <a:gsLst>
                  <a:gs pos="0">
                    <a:schemeClr val="tx2"/>
                  </a:gs>
                  <a:gs pos="86000">
                    <a:schemeClr val="tx2"/>
                  </a:gs>
                </a:gsLst>
                <a:lin ang="5400000" scaled="0"/>
              </a:gra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79879">
                                            <p:txEl>
                                              <p:pRg st="0" end="0"/>
                                            </p:txEl>
                                          </p:spTgt>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7-20662 MPN 2010 Template">
  <a:themeElements>
    <a:clrScheme name="MPN">
      <a:dk1>
        <a:srgbClr val="000000"/>
      </a:dk1>
      <a:lt1>
        <a:srgbClr val="FFFFFF"/>
      </a:lt1>
      <a:dk2>
        <a:srgbClr val="525051"/>
      </a:dk2>
      <a:lt2>
        <a:srgbClr val="6BBD46"/>
      </a:lt2>
      <a:accent1>
        <a:srgbClr val="017660"/>
      </a:accent1>
      <a:accent2>
        <a:srgbClr val="6BBD46"/>
      </a:accent2>
      <a:accent3>
        <a:srgbClr val="CDD804"/>
      </a:accent3>
      <a:accent4>
        <a:srgbClr val="FFFF11"/>
      </a:accent4>
      <a:accent5>
        <a:srgbClr val="525051"/>
      </a:accent5>
      <a:accent6>
        <a:srgbClr val="000000"/>
      </a:accent6>
      <a:hlink>
        <a:srgbClr val="979697"/>
      </a:hlink>
      <a:folHlink>
        <a:srgbClr val="E1E868"/>
      </a:folHlink>
    </a:clrScheme>
    <a:fontScheme name="Segoe UI - Segoe UI">
      <a:majorFont>
        <a:latin typeface="Segoe UI"/>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gradFill>
              <a:gsLst>
                <a:gs pos="0">
                  <a:srgbClr val="FFFFFF"/>
                </a:gs>
                <a:gs pos="100000">
                  <a:srgbClr val="FFFFFF"/>
                </a:gs>
              </a:gsLst>
              <a:lin ang="5400000" scaled="0"/>
            </a:gradFill>
          </a:defRPr>
        </a:defPPr>
      </a:lstStyle>
      <a:style>
        <a:lnRef idx="2">
          <a:schemeClr val="accent2">
            <a:shade val="50000"/>
          </a:schemeClr>
        </a:lnRef>
        <a:fillRef idx="1">
          <a:schemeClr val="accent2"/>
        </a:fillRef>
        <a:effectRef idx="0">
          <a:schemeClr val="accent2"/>
        </a:effectRef>
        <a:fontRef idx="minor">
          <a:schemeClr val="lt1"/>
        </a:fontRef>
      </a:style>
    </a:spDef>
    <a:txDef>
      <a:spPr>
        <a:noFill/>
      </a:spPr>
      <a:bodyPr wrap="square" lIns="0" tIns="0" rIns="0" bIns="0" rtlCol="0">
        <a:spAutoFit/>
      </a:bodyPr>
      <a:lstStyle>
        <a:defPPr>
          <a:defRPr sz="2000" dirty="0" err="1" smtClean="0">
            <a:gradFill>
              <a:gsLst>
                <a:gs pos="0">
                  <a:schemeClr val="tx2"/>
                </a:gs>
                <a:gs pos="86000">
                  <a:schemeClr val="tx2"/>
                </a:gs>
              </a:gsLst>
              <a:lin ang="5400000" scaled="0"/>
            </a:gradFill>
          </a:defRPr>
        </a:defPPr>
      </a:lstStyle>
    </a:txDef>
  </a:objectDefaults>
  <a:extraClrSchemeLst/>
</a:theme>
</file>

<file path=ppt/theme/theme2.xml><?xml version="1.0" encoding="utf-8"?>
<a:theme xmlns:a="http://schemas.openxmlformats.org/drawingml/2006/main" name="2_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1_7-20662 MPN 2010 Template">
  <a:themeElements>
    <a:clrScheme name="MPN">
      <a:dk1>
        <a:srgbClr val="000000"/>
      </a:dk1>
      <a:lt1>
        <a:srgbClr val="FFFFFF"/>
      </a:lt1>
      <a:dk2>
        <a:srgbClr val="525051"/>
      </a:dk2>
      <a:lt2>
        <a:srgbClr val="6BBD46"/>
      </a:lt2>
      <a:accent1>
        <a:srgbClr val="017660"/>
      </a:accent1>
      <a:accent2>
        <a:srgbClr val="6BBD46"/>
      </a:accent2>
      <a:accent3>
        <a:srgbClr val="CDD804"/>
      </a:accent3>
      <a:accent4>
        <a:srgbClr val="FFFF11"/>
      </a:accent4>
      <a:accent5>
        <a:srgbClr val="525051"/>
      </a:accent5>
      <a:accent6>
        <a:srgbClr val="000000"/>
      </a:accent6>
      <a:hlink>
        <a:srgbClr val="979697"/>
      </a:hlink>
      <a:folHlink>
        <a:srgbClr val="E1E868"/>
      </a:folHlink>
    </a:clrScheme>
    <a:fontScheme name="Segoe UI - Segoe UI">
      <a:majorFont>
        <a:latin typeface="Segoe UI"/>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gradFill>
              <a:gsLst>
                <a:gs pos="0">
                  <a:srgbClr val="FFFFFF"/>
                </a:gs>
                <a:gs pos="100000">
                  <a:srgbClr val="FFFFFF"/>
                </a:gs>
              </a:gsLst>
              <a:lin ang="5400000" scaled="0"/>
            </a:gradFill>
          </a:defRPr>
        </a:defPPr>
      </a:lstStyle>
      <a:style>
        <a:lnRef idx="2">
          <a:schemeClr val="accent2">
            <a:shade val="50000"/>
          </a:schemeClr>
        </a:lnRef>
        <a:fillRef idx="1">
          <a:schemeClr val="accent2"/>
        </a:fillRef>
        <a:effectRef idx="0">
          <a:schemeClr val="accent2"/>
        </a:effectRef>
        <a:fontRef idx="minor">
          <a:schemeClr val="lt1"/>
        </a:fontRef>
      </a:style>
    </a:spDef>
    <a:txDef>
      <a:spPr>
        <a:noFill/>
      </a:spPr>
      <a:bodyPr wrap="square" lIns="0" tIns="0" rIns="0" bIns="0" rtlCol="0">
        <a:spAutoFit/>
      </a:bodyPr>
      <a:lstStyle>
        <a:defPPr>
          <a:defRPr sz="2000" dirty="0" err="1" smtClean="0">
            <a:gradFill>
              <a:gsLst>
                <a:gs pos="0">
                  <a:schemeClr val="tx2"/>
                </a:gs>
                <a:gs pos="86000">
                  <a:schemeClr val="tx2"/>
                </a:gs>
              </a:gsLst>
              <a:lin ang="5400000" scaled="0"/>
            </a:gradFill>
          </a:defRPr>
        </a:defPPr>
      </a:lstStyle>
    </a:txDef>
  </a:objectDefaults>
  <a:extraClrSchemeLst/>
</a:theme>
</file>

<file path=ppt/theme/theme6.xml><?xml version="1.0" encoding="utf-8"?>
<a:theme xmlns:a="http://schemas.openxmlformats.org/drawingml/2006/main" name="01217powerpoint-template">
  <a:themeElements>
    <a:clrScheme name="01217powerpoint-template 14">
      <a:dk1>
        <a:srgbClr val="4D4D4D"/>
      </a:dk1>
      <a:lt1>
        <a:srgbClr val="FFFFFF"/>
      </a:lt1>
      <a:dk2>
        <a:srgbClr val="4D4D4D"/>
      </a:dk2>
      <a:lt2>
        <a:srgbClr val="2D7AF7"/>
      </a:lt2>
      <a:accent1>
        <a:srgbClr val="3C9FE2"/>
      </a:accent1>
      <a:accent2>
        <a:srgbClr val="78C9F2"/>
      </a:accent2>
      <a:accent3>
        <a:srgbClr val="FFFFFF"/>
      </a:accent3>
      <a:accent4>
        <a:srgbClr val="404040"/>
      </a:accent4>
      <a:accent5>
        <a:srgbClr val="AFCDEE"/>
      </a:accent5>
      <a:accent6>
        <a:srgbClr val="6CB6DB"/>
      </a:accent6>
      <a:hlink>
        <a:srgbClr val="FFCD3F"/>
      </a:hlink>
      <a:folHlink>
        <a:srgbClr val="DDDDDD"/>
      </a:folHlink>
    </a:clrScheme>
    <a:fontScheme name="01217powerpoint-template">
      <a:majorFont>
        <a:latin typeface="Microsoft Sans Serif"/>
        <a:ea typeface="宋体"/>
        <a:cs typeface=""/>
      </a:majorFont>
      <a:minorFont>
        <a:latin typeface="Microsoft Sans Serif"/>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01217powerpoint-template 1">
        <a:dk1>
          <a:srgbClr val="4D4D4D"/>
        </a:dk1>
        <a:lt1>
          <a:srgbClr val="FFFFFF"/>
        </a:lt1>
        <a:dk2>
          <a:srgbClr val="4D4D4D"/>
        </a:dk2>
        <a:lt2>
          <a:srgbClr val="0C209B"/>
        </a:lt2>
        <a:accent1>
          <a:srgbClr val="2167BF"/>
        </a:accent1>
        <a:accent2>
          <a:srgbClr val="C60C0D"/>
        </a:accent2>
        <a:accent3>
          <a:srgbClr val="FFFFFF"/>
        </a:accent3>
        <a:accent4>
          <a:srgbClr val="404040"/>
        </a:accent4>
        <a:accent5>
          <a:srgbClr val="ABB8DC"/>
        </a:accent5>
        <a:accent6>
          <a:srgbClr val="B30A0B"/>
        </a:accent6>
        <a:hlink>
          <a:srgbClr val="4793C7"/>
        </a:hlink>
        <a:folHlink>
          <a:srgbClr val="DDDDDD"/>
        </a:folHlink>
      </a:clrScheme>
      <a:clrMap bg1="lt1" tx1="dk1" bg2="lt2" tx2="dk2" accent1="accent1" accent2="accent2" accent3="accent3" accent4="accent4" accent5="accent5" accent6="accent6" hlink="hlink" folHlink="folHlink"/>
    </a:extraClrScheme>
    <a:extraClrScheme>
      <a:clrScheme name="01217powerpoint-template 2">
        <a:dk1>
          <a:srgbClr val="4D4D4D"/>
        </a:dk1>
        <a:lt1>
          <a:srgbClr val="FFFFFF"/>
        </a:lt1>
        <a:dk2>
          <a:srgbClr val="4D4D4D"/>
        </a:dk2>
        <a:lt2>
          <a:srgbClr val="CC0000"/>
        </a:lt2>
        <a:accent1>
          <a:srgbClr val="FF9933"/>
        </a:accent1>
        <a:accent2>
          <a:srgbClr val="009900"/>
        </a:accent2>
        <a:accent3>
          <a:srgbClr val="FFFFFF"/>
        </a:accent3>
        <a:accent4>
          <a:srgbClr val="404040"/>
        </a:accent4>
        <a:accent5>
          <a:srgbClr val="FFCAAD"/>
        </a:accent5>
        <a:accent6>
          <a:srgbClr val="008A00"/>
        </a:accent6>
        <a:hlink>
          <a:srgbClr val="3366FF"/>
        </a:hlink>
        <a:folHlink>
          <a:srgbClr val="DDDDDD"/>
        </a:folHlink>
      </a:clrScheme>
      <a:clrMap bg1="lt1" tx1="dk1" bg2="lt2" tx2="dk2" accent1="accent1" accent2="accent2" accent3="accent3" accent4="accent4" accent5="accent5" accent6="accent6" hlink="hlink" folHlink="folHlink"/>
    </a:extraClrScheme>
    <a:extraClrScheme>
      <a:clrScheme name="01217powerpoint-template 3">
        <a:dk1>
          <a:srgbClr val="4D4D4D"/>
        </a:dk1>
        <a:lt1>
          <a:srgbClr val="FFFFFF"/>
        </a:lt1>
        <a:dk2>
          <a:srgbClr val="4D4D4D"/>
        </a:dk2>
        <a:lt2>
          <a:srgbClr val="0E0F83"/>
        </a:lt2>
        <a:accent1>
          <a:srgbClr val="4049D2"/>
        </a:accent1>
        <a:accent2>
          <a:srgbClr val="494FD9"/>
        </a:accent2>
        <a:accent3>
          <a:srgbClr val="FFFFFF"/>
        </a:accent3>
        <a:accent4>
          <a:srgbClr val="404040"/>
        </a:accent4>
        <a:accent5>
          <a:srgbClr val="AFB1E5"/>
        </a:accent5>
        <a:accent6>
          <a:srgbClr val="4147C4"/>
        </a:accent6>
        <a:hlink>
          <a:srgbClr val="757DDF"/>
        </a:hlink>
        <a:folHlink>
          <a:srgbClr val="DDDDDD"/>
        </a:folHlink>
      </a:clrScheme>
      <a:clrMap bg1="lt1" tx1="dk1" bg2="lt2" tx2="dk2" accent1="accent1" accent2="accent2" accent3="accent3" accent4="accent4" accent5="accent5" accent6="accent6" hlink="hlink" folHlink="folHlink"/>
    </a:extraClrScheme>
    <a:extraClrScheme>
      <a:clrScheme name="01217powerpoint-template 4">
        <a:dk1>
          <a:srgbClr val="4D4D4D"/>
        </a:dk1>
        <a:lt1>
          <a:srgbClr val="FFFFFF"/>
        </a:lt1>
        <a:dk2>
          <a:srgbClr val="4D4D4D"/>
        </a:dk2>
        <a:lt2>
          <a:srgbClr val="4B8ACD"/>
        </a:lt2>
        <a:accent1>
          <a:srgbClr val="5C98C2"/>
        </a:accent1>
        <a:accent2>
          <a:srgbClr val="93BAD6"/>
        </a:accent2>
        <a:accent3>
          <a:srgbClr val="FFFFFF"/>
        </a:accent3>
        <a:accent4>
          <a:srgbClr val="404040"/>
        </a:accent4>
        <a:accent5>
          <a:srgbClr val="B5CADD"/>
        </a:accent5>
        <a:accent6>
          <a:srgbClr val="85A8C2"/>
        </a:accent6>
        <a:hlink>
          <a:srgbClr val="AECDE1"/>
        </a:hlink>
        <a:folHlink>
          <a:srgbClr val="DDDDDD"/>
        </a:folHlink>
      </a:clrScheme>
      <a:clrMap bg1="lt1" tx1="dk1" bg2="lt2" tx2="dk2" accent1="accent1" accent2="accent2" accent3="accent3" accent4="accent4" accent5="accent5" accent6="accent6" hlink="hlink" folHlink="folHlink"/>
    </a:extraClrScheme>
    <a:extraClrScheme>
      <a:clrScheme name="01217powerpoint-template 5">
        <a:dk1>
          <a:srgbClr val="4D4D4D"/>
        </a:dk1>
        <a:lt1>
          <a:srgbClr val="FFFFFF"/>
        </a:lt1>
        <a:dk2>
          <a:srgbClr val="4D4D4D"/>
        </a:dk2>
        <a:lt2>
          <a:srgbClr val="114682"/>
        </a:lt2>
        <a:accent1>
          <a:srgbClr val="295B99"/>
        </a:accent1>
        <a:accent2>
          <a:srgbClr val="406DA6"/>
        </a:accent2>
        <a:accent3>
          <a:srgbClr val="FFFFFF"/>
        </a:accent3>
        <a:accent4>
          <a:srgbClr val="404040"/>
        </a:accent4>
        <a:accent5>
          <a:srgbClr val="ACB5CA"/>
        </a:accent5>
        <a:accent6>
          <a:srgbClr val="396296"/>
        </a:accent6>
        <a:hlink>
          <a:srgbClr val="5F84B5"/>
        </a:hlink>
        <a:folHlink>
          <a:srgbClr val="DDDDDD"/>
        </a:folHlink>
      </a:clrScheme>
      <a:clrMap bg1="lt1" tx1="dk1" bg2="lt2" tx2="dk2" accent1="accent1" accent2="accent2" accent3="accent3" accent4="accent4" accent5="accent5" accent6="accent6" hlink="hlink" folHlink="folHlink"/>
    </a:extraClrScheme>
    <a:extraClrScheme>
      <a:clrScheme name="01217powerpoint-template 6">
        <a:dk1>
          <a:srgbClr val="4D4D4D"/>
        </a:dk1>
        <a:lt1>
          <a:srgbClr val="FFFFFF"/>
        </a:lt1>
        <a:dk2>
          <a:srgbClr val="4D4D4D"/>
        </a:dk2>
        <a:lt2>
          <a:srgbClr val="1984CC"/>
        </a:lt2>
        <a:accent1>
          <a:srgbClr val="0960AF"/>
        </a:accent1>
        <a:accent2>
          <a:srgbClr val="05438C"/>
        </a:accent2>
        <a:accent3>
          <a:srgbClr val="FFFFFF"/>
        </a:accent3>
        <a:accent4>
          <a:srgbClr val="404040"/>
        </a:accent4>
        <a:accent5>
          <a:srgbClr val="AAB6D4"/>
        </a:accent5>
        <a:accent6>
          <a:srgbClr val="043C7E"/>
        </a:accent6>
        <a:hlink>
          <a:srgbClr val="023069"/>
        </a:hlink>
        <a:folHlink>
          <a:srgbClr val="DDDDDD"/>
        </a:folHlink>
      </a:clrScheme>
      <a:clrMap bg1="lt1" tx1="dk1" bg2="lt2" tx2="dk2" accent1="accent1" accent2="accent2" accent3="accent3" accent4="accent4" accent5="accent5" accent6="accent6" hlink="hlink" folHlink="folHlink"/>
    </a:extraClrScheme>
    <a:extraClrScheme>
      <a:clrScheme name="01217powerpoint-template 7">
        <a:dk1>
          <a:srgbClr val="4D4D4D"/>
        </a:dk1>
        <a:lt1>
          <a:srgbClr val="FFFFFF"/>
        </a:lt1>
        <a:dk2>
          <a:srgbClr val="4D4D4D"/>
        </a:dk2>
        <a:lt2>
          <a:srgbClr val="116DE4"/>
        </a:lt2>
        <a:accent1>
          <a:srgbClr val="235CAF"/>
        </a:accent1>
        <a:accent2>
          <a:srgbClr val="54A1EE"/>
        </a:accent2>
        <a:accent3>
          <a:srgbClr val="FFFFFF"/>
        </a:accent3>
        <a:accent4>
          <a:srgbClr val="404040"/>
        </a:accent4>
        <a:accent5>
          <a:srgbClr val="ACB5D4"/>
        </a:accent5>
        <a:accent6>
          <a:srgbClr val="4B91D8"/>
        </a:accent6>
        <a:hlink>
          <a:srgbClr val="1391EF"/>
        </a:hlink>
        <a:folHlink>
          <a:srgbClr val="DDDDDD"/>
        </a:folHlink>
      </a:clrScheme>
      <a:clrMap bg1="lt1" tx1="dk1" bg2="lt2" tx2="dk2" accent1="accent1" accent2="accent2" accent3="accent3" accent4="accent4" accent5="accent5" accent6="accent6" hlink="hlink" folHlink="folHlink"/>
    </a:extraClrScheme>
    <a:extraClrScheme>
      <a:clrScheme name="01217powerpoint-template 8">
        <a:dk1>
          <a:srgbClr val="4D4D4D"/>
        </a:dk1>
        <a:lt1>
          <a:srgbClr val="FFFFFF"/>
        </a:lt1>
        <a:dk2>
          <a:srgbClr val="4D4D4D"/>
        </a:dk2>
        <a:lt2>
          <a:srgbClr val="FF7E00"/>
        </a:lt2>
        <a:accent1>
          <a:srgbClr val="3AA7FB"/>
        </a:accent1>
        <a:accent2>
          <a:srgbClr val="FFAE00"/>
        </a:accent2>
        <a:accent3>
          <a:srgbClr val="FFFFFF"/>
        </a:accent3>
        <a:accent4>
          <a:srgbClr val="404040"/>
        </a:accent4>
        <a:accent5>
          <a:srgbClr val="AED0FD"/>
        </a:accent5>
        <a:accent6>
          <a:srgbClr val="E79D00"/>
        </a:accent6>
        <a:hlink>
          <a:srgbClr val="008AFF"/>
        </a:hlink>
        <a:folHlink>
          <a:srgbClr val="DDDDDD"/>
        </a:folHlink>
      </a:clrScheme>
      <a:clrMap bg1="lt1" tx1="dk1" bg2="lt2" tx2="dk2" accent1="accent1" accent2="accent2" accent3="accent3" accent4="accent4" accent5="accent5" accent6="accent6" hlink="hlink" folHlink="folHlink"/>
    </a:extraClrScheme>
    <a:extraClrScheme>
      <a:clrScheme name="01217powerpoint-template 9">
        <a:dk1>
          <a:srgbClr val="4D4D4D"/>
        </a:dk1>
        <a:lt1>
          <a:srgbClr val="FFFFFF"/>
        </a:lt1>
        <a:dk2>
          <a:srgbClr val="4D4D4D"/>
        </a:dk2>
        <a:lt2>
          <a:srgbClr val="4188D7"/>
        </a:lt2>
        <a:accent1>
          <a:srgbClr val="4C9CD2"/>
        </a:accent1>
        <a:accent2>
          <a:srgbClr val="84BEE6"/>
        </a:accent2>
        <a:accent3>
          <a:srgbClr val="FFFFFF"/>
        </a:accent3>
        <a:accent4>
          <a:srgbClr val="404040"/>
        </a:accent4>
        <a:accent5>
          <a:srgbClr val="B2CBE5"/>
        </a:accent5>
        <a:accent6>
          <a:srgbClr val="77ACD0"/>
        </a:accent6>
        <a:hlink>
          <a:srgbClr val="AECDE1"/>
        </a:hlink>
        <a:folHlink>
          <a:srgbClr val="DDDDDD"/>
        </a:folHlink>
      </a:clrScheme>
      <a:clrMap bg1="lt1" tx1="dk1" bg2="lt2" tx2="dk2" accent1="accent1" accent2="accent2" accent3="accent3" accent4="accent4" accent5="accent5" accent6="accent6" hlink="hlink" folHlink="folHlink"/>
    </a:extraClrScheme>
    <a:extraClrScheme>
      <a:clrScheme name="01217powerpoint-template 10">
        <a:dk1>
          <a:srgbClr val="4D4D4D"/>
        </a:dk1>
        <a:lt1>
          <a:srgbClr val="FFFFFF"/>
        </a:lt1>
        <a:dk2>
          <a:srgbClr val="4D4D4D"/>
        </a:dk2>
        <a:lt2>
          <a:srgbClr val="4188D7"/>
        </a:lt2>
        <a:accent1>
          <a:srgbClr val="4C9CD2"/>
        </a:accent1>
        <a:accent2>
          <a:srgbClr val="84BEE6"/>
        </a:accent2>
        <a:accent3>
          <a:srgbClr val="FFFFFF"/>
        </a:accent3>
        <a:accent4>
          <a:srgbClr val="404040"/>
        </a:accent4>
        <a:accent5>
          <a:srgbClr val="B2CBE5"/>
        </a:accent5>
        <a:accent6>
          <a:srgbClr val="77ACD0"/>
        </a:accent6>
        <a:hlink>
          <a:srgbClr val="E1B765"/>
        </a:hlink>
        <a:folHlink>
          <a:srgbClr val="DDDDDD"/>
        </a:folHlink>
      </a:clrScheme>
      <a:clrMap bg1="lt1" tx1="dk1" bg2="lt2" tx2="dk2" accent1="accent1" accent2="accent2" accent3="accent3" accent4="accent4" accent5="accent5" accent6="accent6" hlink="hlink" folHlink="folHlink"/>
    </a:extraClrScheme>
    <a:extraClrScheme>
      <a:clrScheme name="01217powerpoint-template 11">
        <a:dk1>
          <a:srgbClr val="4D4D4D"/>
        </a:dk1>
        <a:lt1>
          <a:srgbClr val="FFFFFF"/>
        </a:lt1>
        <a:dk2>
          <a:srgbClr val="4D4D4D"/>
        </a:dk2>
        <a:lt2>
          <a:srgbClr val="4188D7"/>
        </a:lt2>
        <a:accent1>
          <a:srgbClr val="4C9CD2"/>
        </a:accent1>
        <a:accent2>
          <a:srgbClr val="84BEE6"/>
        </a:accent2>
        <a:accent3>
          <a:srgbClr val="FFFFFF"/>
        </a:accent3>
        <a:accent4>
          <a:srgbClr val="404040"/>
        </a:accent4>
        <a:accent5>
          <a:srgbClr val="B2CBE5"/>
        </a:accent5>
        <a:accent6>
          <a:srgbClr val="77ACD0"/>
        </a:accent6>
        <a:hlink>
          <a:srgbClr val="E7BA67"/>
        </a:hlink>
        <a:folHlink>
          <a:srgbClr val="DDDDDD"/>
        </a:folHlink>
      </a:clrScheme>
      <a:clrMap bg1="lt1" tx1="dk1" bg2="lt2" tx2="dk2" accent1="accent1" accent2="accent2" accent3="accent3" accent4="accent4" accent5="accent5" accent6="accent6" hlink="hlink" folHlink="folHlink"/>
    </a:extraClrScheme>
    <a:extraClrScheme>
      <a:clrScheme name="01217powerpoint-template 12">
        <a:dk1>
          <a:srgbClr val="4D4D4D"/>
        </a:dk1>
        <a:lt1>
          <a:srgbClr val="FFFFFF"/>
        </a:lt1>
        <a:dk2>
          <a:srgbClr val="4D4D4D"/>
        </a:dk2>
        <a:lt2>
          <a:srgbClr val="2E5EF6"/>
        </a:lt2>
        <a:accent1>
          <a:srgbClr val="3C9FE2"/>
        </a:accent1>
        <a:accent2>
          <a:srgbClr val="78C9F2"/>
        </a:accent2>
        <a:accent3>
          <a:srgbClr val="FFFFFF"/>
        </a:accent3>
        <a:accent4>
          <a:srgbClr val="404040"/>
        </a:accent4>
        <a:accent5>
          <a:srgbClr val="AFCDEE"/>
        </a:accent5>
        <a:accent6>
          <a:srgbClr val="6CB6DB"/>
        </a:accent6>
        <a:hlink>
          <a:srgbClr val="A8CEE8"/>
        </a:hlink>
        <a:folHlink>
          <a:srgbClr val="DDDDDD"/>
        </a:folHlink>
      </a:clrScheme>
      <a:clrMap bg1="lt1" tx1="dk1" bg2="lt2" tx2="dk2" accent1="accent1" accent2="accent2" accent3="accent3" accent4="accent4" accent5="accent5" accent6="accent6" hlink="hlink" folHlink="folHlink"/>
    </a:extraClrScheme>
    <a:extraClrScheme>
      <a:clrScheme name="01217powerpoint-template 13">
        <a:dk1>
          <a:srgbClr val="4D4D4D"/>
        </a:dk1>
        <a:lt1>
          <a:srgbClr val="FFFFFF"/>
        </a:lt1>
        <a:dk2>
          <a:srgbClr val="4D4D4D"/>
        </a:dk2>
        <a:lt2>
          <a:srgbClr val="2D7AF7"/>
        </a:lt2>
        <a:accent1>
          <a:srgbClr val="3C9FE2"/>
        </a:accent1>
        <a:accent2>
          <a:srgbClr val="78C9F2"/>
        </a:accent2>
        <a:accent3>
          <a:srgbClr val="FFFFFF"/>
        </a:accent3>
        <a:accent4>
          <a:srgbClr val="404040"/>
        </a:accent4>
        <a:accent5>
          <a:srgbClr val="AFCDEE"/>
        </a:accent5>
        <a:accent6>
          <a:srgbClr val="6CB6DB"/>
        </a:accent6>
        <a:hlink>
          <a:srgbClr val="A8CEE8"/>
        </a:hlink>
        <a:folHlink>
          <a:srgbClr val="DDDDDD"/>
        </a:folHlink>
      </a:clrScheme>
      <a:clrMap bg1="lt1" tx1="dk1" bg2="lt2" tx2="dk2" accent1="accent1" accent2="accent2" accent3="accent3" accent4="accent4" accent5="accent5" accent6="accent6" hlink="hlink" folHlink="folHlink"/>
    </a:extraClrScheme>
    <a:extraClrScheme>
      <a:clrScheme name="01217powerpoint-template 14">
        <a:dk1>
          <a:srgbClr val="4D4D4D"/>
        </a:dk1>
        <a:lt1>
          <a:srgbClr val="FFFFFF"/>
        </a:lt1>
        <a:dk2>
          <a:srgbClr val="4D4D4D"/>
        </a:dk2>
        <a:lt2>
          <a:srgbClr val="2D7AF7"/>
        </a:lt2>
        <a:accent1>
          <a:srgbClr val="3C9FE2"/>
        </a:accent1>
        <a:accent2>
          <a:srgbClr val="78C9F2"/>
        </a:accent2>
        <a:accent3>
          <a:srgbClr val="FFFFFF"/>
        </a:accent3>
        <a:accent4>
          <a:srgbClr val="404040"/>
        </a:accent4>
        <a:accent5>
          <a:srgbClr val="AFCDEE"/>
        </a:accent5>
        <a:accent6>
          <a:srgbClr val="6CB6DB"/>
        </a:accent6>
        <a:hlink>
          <a:srgbClr val="FFCD3F"/>
        </a:hlink>
        <a:folHlink>
          <a:srgbClr val="DDDDDD"/>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cdb2004208gl</Template>
  <TotalTime>2712</TotalTime>
  <Words>1110</Words>
  <Application>Microsoft Office PowerPoint</Application>
  <PresentationFormat>全屏显示(4:3)</PresentationFormat>
  <Paragraphs>324</Paragraphs>
  <Slides>21</Slides>
  <Notes>4</Notes>
  <HiddenSlides>0</HiddenSlides>
  <MMClips>0</MMClips>
  <ScaleCrop>false</ScaleCrop>
  <HeadingPairs>
    <vt:vector size="6" baseType="variant">
      <vt:variant>
        <vt:lpstr>已用的字体</vt:lpstr>
      </vt:variant>
      <vt:variant>
        <vt:i4>14</vt:i4>
      </vt:variant>
      <vt:variant>
        <vt:lpstr>主题</vt:lpstr>
      </vt:variant>
      <vt:variant>
        <vt:i4>6</vt:i4>
      </vt:variant>
      <vt:variant>
        <vt:lpstr>幻灯片标题</vt:lpstr>
      </vt:variant>
      <vt:variant>
        <vt:i4>21</vt:i4>
      </vt:variant>
    </vt:vector>
  </HeadingPairs>
  <TitlesOfParts>
    <vt:vector size="41" baseType="lpstr">
      <vt:lpstr>Arial</vt:lpstr>
      <vt:lpstr>宋体</vt:lpstr>
      <vt:lpstr>Calibri</vt:lpstr>
      <vt:lpstr>Arial Unicode MS</vt:lpstr>
      <vt:lpstr>方正粗宋简体</vt:lpstr>
      <vt:lpstr>Segoe UI</vt:lpstr>
      <vt:lpstr>Verdana</vt:lpstr>
      <vt:lpstr>Segoe UI Semibold</vt:lpstr>
      <vt:lpstr>Wingdings</vt:lpstr>
      <vt:lpstr>Times New Roman</vt:lpstr>
      <vt:lpstr>微软雅黑</vt:lpstr>
      <vt:lpstr>Wingdings 2</vt:lpstr>
      <vt:lpstr>幼圆</vt:lpstr>
      <vt:lpstr>Microsoft Sans Serif</vt:lpstr>
      <vt:lpstr>7-20662 MPN 2010 Template</vt:lpstr>
      <vt:lpstr>2_自定义设计方案</vt:lpstr>
      <vt:lpstr>1_自定义设计方案</vt:lpstr>
      <vt:lpstr>自定义设计方案</vt:lpstr>
      <vt:lpstr>1_7-20662 MPN 2010 Template</vt:lpstr>
      <vt:lpstr>01217powerpoint-template</vt:lpstr>
      <vt:lpstr>幻灯片 1</vt:lpstr>
      <vt:lpstr>  Comparison</vt:lpstr>
      <vt:lpstr>   Lead-in Discussion</vt:lpstr>
      <vt:lpstr>  Lead-in Discussion</vt:lpstr>
      <vt:lpstr>Teaching Objectives</vt:lpstr>
      <vt:lpstr>Teaching Procedures</vt:lpstr>
      <vt:lpstr>Structure of the Passage</vt:lpstr>
      <vt:lpstr>幻灯片 8</vt:lpstr>
      <vt:lpstr>Teaching Procedures</vt:lpstr>
      <vt:lpstr>Detailed  Reading: Key Words</vt:lpstr>
      <vt:lpstr>Detailed Reading: Word Formation</vt:lpstr>
      <vt:lpstr>Detailed Reading: Key Sentences </vt:lpstr>
      <vt:lpstr>Business Awareness: Market Mechanism</vt:lpstr>
      <vt:lpstr>Business Awareness: Market Mechanism</vt:lpstr>
      <vt:lpstr>Business Awareness: Summary</vt:lpstr>
      <vt:lpstr>Business Awareness: Summary</vt:lpstr>
      <vt:lpstr>Detailed Reading: Explore the Theme</vt:lpstr>
      <vt:lpstr>幻灯片 18</vt:lpstr>
      <vt:lpstr>Critical  Appreciation</vt:lpstr>
      <vt:lpstr>Critical Appreciation: Words Related to Insurance</vt:lpstr>
      <vt:lpstr>Assignment: Survey and Presentation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Template</dc:title>
  <dc:creator>YANGS-PC</dc:creator>
  <cp:lastModifiedBy>深度联盟http:/sdwm.org</cp:lastModifiedBy>
  <cp:revision>216</cp:revision>
  <dcterms:created xsi:type="dcterms:W3CDTF">2015-06-15T14:10:37Z</dcterms:created>
  <dcterms:modified xsi:type="dcterms:W3CDTF">2015-11-26T09:05:30Z</dcterms:modified>
</cp:coreProperties>
</file>